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95" r:id="rId5"/>
    <p:sldId id="293" r:id="rId6"/>
    <p:sldId id="294" r:id="rId7"/>
    <p:sldId id="292" r:id="rId8"/>
    <p:sldId id="282" r:id="rId9"/>
    <p:sldId id="284" r:id="rId10"/>
    <p:sldId id="279" r:id="rId11"/>
    <p:sldId id="280" r:id="rId12"/>
    <p:sldId id="29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53B"/>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6" autoAdjust="0"/>
  </p:normalViewPr>
  <p:slideViewPr>
    <p:cSldViewPr snapToGrid="0">
      <p:cViewPr varScale="1">
        <p:scale>
          <a:sx n="76" d="100"/>
          <a:sy n="76" d="100"/>
        </p:scale>
        <p:origin x="946" y="28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6/6/2025</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6/6/2025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9130-6E54-A7D2-BF96-E18092E3D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21D87-093B-9A04-EF9C-819139F9A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6F09B-449F-C937-E349-C2802DF13C19}"/>
              </a:ext>
            </a:extLst>
          </p:cNvPr>
          <p:cNvSpPr>
            <a:spLocks noGrp="1"/>
          </p:cNvSpPr>
          <p:nvPr>
            <p:ph type="body" idx="1"/>
          </p:nvPr>
        </p:nvSpPr>
        <p:spPr/>
        <p:txBody>
          <a:bodyPr/>
          <a:lstStyle/>
          <a:p>
            <a:r>
              <a:rPr lang="en-US" b="0" i="0" dirty="0" err="1">
                <a:solidFill>
                  <a:srgbClr val="FFFFFF"/>
                </a:solidFill>
                <a:effectLst/>
                <a:latin typeface="Segoe WPC"/>
              </a:rPr>
              <a:t>Heelo</a:t>
            </a:r>
            <a:r>
              <a:rPr lang="en-US" b="0" i="0" dirty="0">
                <a:solidFill>
                  <a:srgbClr val="FFFFFF"/>
                </a:solidFill>
                <a:effectLst/>
                <a:latin typeface="Segoe WPC"/>
              </a:rPr>
              <a:t> My name is Anisha from CSE Safe Street is an innovative solution designed to enhance road safety by enabling users to report road damages quickly and efficiently through a mobile app. The app allows users to capture images of road issues, automatically attaches location data, and leverages AI-powered image analysis to classify and summarize the damage. The backend system securely manages user authentication, data storage, and integrates with AI models for real-time damage assessment. Supervisors can monitor reports via a web dashboard with map visualizations and detailed report management. This comprehensive approach streamlines road maintenance, prioritizes urgent repairs, and ultimately contributes to safer streets for everyone.</a:t>
            </a:r>
            <a:endParaRPr lang="en-IN" dirty="0"/>
          </a:p>
        </p:txBody>
      </p:sp>
      <p:sp>
        <p:nvSpPr>
          <p:cNvPr id="4" name="Slide Number Placeholder 3">
            <a:extLst>
              <a:ext uri="{FF2B5EF4-FFF2-40B4-BE49-F238E27FC236}">
                <a16:creationId xmlns:a16="http://schemas.microsoft.com/office/drawing/2014/main" id="{9EE1DB09-AE78-8486-5EAC-6B725894F5A9}"/>
              </a:ext>
            </a:extLst>
          </p:cNvPr>
          <p:cNvSpPr>
            <a:spLocks noGrp="1"/>
          </p:cNvSpPr>
          <p:nvPr>
            <p:ph type="sldNum" sz="quarter" idx="5"/>
          </p:nvPr>
        </p:nvSpPr>
        <p:spPr/>
        <p:txBody>
          <a:bodyPr/>
          <a:lstStyle/>
          <a:p>
            <a:fld id="{7FFB0464-F52C-4F62-B2A8-C42021021BFD}" type="slidenum">
              <a:rPr lang="en-US" smtClean="0"/>
              <a:t>1</a:t>
            </a:fld>
            <a:endParaRPr lang="en-US" dirty="0"/>
          </a:p>
        </p:txBody>
      </p:sp>
    </p:spTree>
    <p:extLst>
      <p:ext uri="{BB962C8B-B14F-4D97-AF65-F5344CB8AC3E}">
        <p14:creationId xmlns:p14="http://schemas.microsoft.com/office/powerpoint/2010/main" val="258881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WPC"/>
              </a:rPr>
              <a:t>This diagram summarizes the Safe Street system workflow, showing image capture via the mobile app, AI-powered image analysis, report generation with notifications, a web dashboard for authorities, and repair status updates. The architecture integrates React Native and React.js frontends, a Node.js backend with Express, AI processing using Hugging Face’s Vision Transformer, and MongoDB for data storage.</a:t>
            </a:r>
            <a:endParaRPr lang="en-IN" dirty="0"/>
          </a:p>
        </p:txBody>
      </p:sp>
      <p:sp>
        <p:nvSpPr>
          <p:cNvPr id="4" name="Slide Number Placeholder 3"/>
          <p:cNvSpPr>
            <a:spLocks noGrp="1"/>
          </p:cNvSpPr>
          <p:nvPr>
            <p:ph type="sldNum" sz="quarter" idx="5"/>
          </p:nvPr>
        </p:nvSpPr>
        <p:spPr/>
        <p:txBody>
          <a:bodyPr/>
          <a:lstStyle/>
          <a:p>
            <a:fld id="{7FFB0464-F52C-4F62-B2A8-C42021021BFD}" type="slidenum">
              <a:rPr lang="en-US" smtClean="0"/>
              <a:t>2</a:t>
            </a:fld>
            <a:endParaRPr lang="en-US" dirty="0"/>
          </a:p>
        </p:txBody>
      </p:sp>
    </p:spTree>
    <p:extLst>
      <p:ext uri="{BB962C8B-B14F-4D97-AF65-F5344CB8AC3E}">
        <p14:creationId xmlns:p14="http://schemas.microsoft.com/office/powerpoint/2010/main" val="128728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9D96D-ADA5-BBBA-8CBB-8E8E97C4B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B5D8F-CDF5-B04B-A299-DFD0A463B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8C22BA-6A5E-0D62-7596-7FB7A336149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A5F1A15-9C6E-D922-0BEE-F2D0764A4275}"/>
              </a:ext>
            </a:extLst>
          </p:cNvPr>
          <p:cNvSpPr>
            <a:spLocks noGrp="1"/>
          </p:cNvSpPr>
          <p:nvPr>
            <p:ph type="sldNum" sz="quarter" idx="5"/>
          </p:nvPr>
        </p:nvSpPr>
        <p:spPr/>
        <p:txBody>
          <a:bodyPr/>
          <a:lstStyle/>
          <a:p>
            <a:fld id="{7FFB0464-F52C-4F62-B2A8-C42021021BFD}" type="slidenum">
              <a:rPr lang="en-US" smtClean="0"/>
              <a:t>3</a:t>
            </a:fld>
            <a:endParaRPr lang="en-US" dirty="0"/>
          </a:p>
        </p:txBody>
      </p:sp>
    </p:spTree>
    <p:extLst>
      <p:ext uri="{BB962C8B-B14F-4D97-AF65-F5344CB8AC3E}">
        <p14:creationId xmlns:p14="http://schemas.microsoft.com/office/powerpoint/2010/main" val="162360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FB0464-F52C-4F62-B2A8-C42021021BFD}" type="slidenum">
              <a:rPr lang="en-US" smtClean="0"/>
              <a:t>5</a:t>
            </a:fld>
            <a:endParaRPr lang="en-US" dirty="0"/>
          </a:p>
        </p:txBody>
      </p:sp>
    </p:spTree>
    <p:extLst>
      <p:ext uri="{BB962C8B-B14F-4D97-AF65-F5344CB8AC3E}">
        <p14:creationId xmlns:p14="http://schemas.microsoft.com/office/powerpoint/2010/main" val="3427315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WPC"/>
              </a:rPr>
              <a:t>In developing Safe Street, we learned the importance of seamless frontend-backend integration, efficient image uploads with accurate location data, and the power of AI-based summaries for precise damage assessment. We implemented OTP-based authentication and asynchronous operations to enhance user experience and system responsiveness. However, we faced challenges such as navigation issues affecting smooth user transitions, the complexity of building the database from scratch, overfitting during Vision Transformer model training, integration hurdles with Leaflet maps, and difficulties in obtaining timely email notifications. These experiences have strengthened our approach and improved the overall solution.</a:t>
            </a:r>
            <a:endParaRPr lang="en-IN" dirty="0"/>
          </a:p>
        </p:txBody>
      </p:sp>
      <p:sp>
        <p:nvSpPr>
          <p:cNvPr id="4" name="Slide Number Placeholder 3"/>
          <p:cNvSpPr>
            <a:spLocks noGrp="1"/>
          </p:cNvSpPr>
          <p:nvPr>
            <p:ph type="sldNum" sz="quarter" idx="5"/>
          </p:nvPr>
        </p:nvSpPr>
        <p:spPr/>
        <p:txBody>
          <a:bodyPr/>
          <a:lstStyle/>
          <a:p>
            <a:fld id="{7FFB0464-F52C-4F62-B2A8-C42021021BFD}" type="slidenum">
              <a:rPr lang="en-US" smtClean="0"/>
              <a:t>6</a:t>
            </a:fld>
            <a:endParaRPr lang="en-US" dirty="0"/>
          </a:p>
        </p:txBody>
      </p:sp>
    </p:spTree>
    <p:extLst>
      <p:ext uri="{BB962C8B-B14F-4D97-AF65-F5344CB8AC3E}">
        <p14:creationId xmlns:p14="http://schemas.microsoft.com/office/powerpoint/2010/main" val="339232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WPC"/>
              </a:rPr>
              <a:t>This slide highlights the key architecture updates and factors influencing the selection of the Vision Transformer (ViT) model for the Safe Street project. We achieved milestone goals by implementing all planned features and core components as originally envisioned. The ViT model was selected due to its ability to capture global context in images, availability of pretrained models reducing training time, architectural advantages of transformers enhancing performance, and seamless compatibility with </a:t>
            </a:r>
            <a:r>
              <a:rPr lang="en-US" b="0" i="0" dirty="0" err="1">
                <a:solidFill>
                  <a:srgbClr val="FFFFFF"/>
                </a:solidFill>
                <a:effectLst/>
                <a:latin typeface="Segoe WPC"/>
              </a:rPr>
              <a:t>PyTorch</a:t>
            </a:r>
            <a:r>
              <a:rPr lang="en-US" b="0" i="0" dirty="0">
                <a:solidFill>
                  <a:srgbClr val="FFFFFF"/>
                </a:solidFill>
                <a:effectLst/>
                <a:latin typeface="Segoe WPC"/>
              </a:rPr>
              <a:t> for deployment. Key architecture updates include enhanced OTP-based authentication for security, integration of PDF generation and email notifications for reports, modular backend routes for maintainability, and a supervisor dashboard featuring map visualizations and detailed report views. These updates collectively strengthen the system’s robustness and usability.</a:t>
            </a:r>
            <a:endParaRPr lang="en-IN" dirty="0"/>
          </a:p>
        </p:txBody>
      </p:sp>
      <p:sp>
        <p:nvSpPr>
          <p:cNvPr id="4" name="Slide Number Placeholder 3"/>
          <p:cNvSpPr>
            <a:spLocks noGrp="1"/>
          </p:cNvSpPr>
          <p:nvPr>
            <p:ph type="sldNum" sz="quarter" idx="5"/>
          </p:nvPr>
        </p:nvSpPr>
        <p:spPr/>
        <p:txBody>
          <a:bodyPr/>
          <a:lstStyle/>
          <a:p>
            <a:fld id="{7FFB0464-F52C-4F62-B2A8-C42021021BFD}" type="slidenum">
              <a:rPr lang="en-US" smtClean="0"/>
              <a:t>7</a:t>
            </a:fld>
            <a:endParaRPr lang="en-US" dirty="0"/>
          </a:p>
        </p:txBody>
      </p:sp>
    </p:spTree>
    <p:extLst>
      <p:ext uri="{BB962C8B-B14F-4D97-AF65-F5344CB8AC3E}">
        <p14:creationId xmlns:p14="http://schemas.microsoft.com/office/powerpoint/2010/main" val="3423484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WPC"/>
              </a:rPr>
              <a:t>This slide highlights our rigorous model selection process, where we evaluated models based on accuracy, severity ranking, integration complexity, and generalization performance to ensure the best fit for road damage detection. On the deployment front, we leveraged React Native and Expo for mobile app development and streamlined deployment with Expo Application Services. Our backend services are hosted on Render for high availability, MongoDB Atlas manages our database, and the web frontend is deployed on </a:t>
            </a:r>
            <a:r>
              <a:rPr lang="en-US" b="0" i="0" dirty="0" err="1">
                <a:solidFill>
                  <a:srgbClr val="FFFFFF"/>
                </a:solidFill>
                <a:effectLst/>
                <a:latin typeface="Segoe WPC"/>
              </a:rPr>
              <a:t>Vercel</a:t>
            </a:r>
            <a:r>
              <a:rPr lang="en-US" b="0" i="0" dirty="0">
                <a:solidFill>
                  <a:srgbClr val="FFFFFF"/>
                </a:solidFill>
                <a:effectLst/>
                <a:latin typeface="Segoe WPC"/>
              </a:rPr>
              <a:t>, optimizing delivery with a global CDN. This comprehensive strategy ensures a scalable, efficient, and robust system.</a:t>
            </a:r>
            <a:endParaRPr lang="en-IN" dirty="0"/>
          </a:p>
        </p:txBody>
      </p:sp>
      <p:sp>
        <p:nvSpPr>
          <p:cNvPr id="4" name="Slide Number Placeholder 3"/>
          <p:cNvSpPr>
            <a:spLocks noGrp="1"/>
          </p:cNvSpPr>
          <p:nvPr>
            <p:ph type="sldNum" sz="quarter" idx="5"/>
          </p:nvPr>
        </p:nvSpPr>
        <p:spPr/>
        <p:txBody>
          <a:bodyPr/>
          <a:lstStyle/>
          <a:p>
            <a:fld id="{7FFB0464-F52C-4F62-B2A8-C42021021BFD}" type="slidenum">
              <a:rPr lang="en-US" smtClean="0"/>
              <a:t>8</a:t>
            </a:fld>
            <a:endParaRPr lang="en-US" dirty="0"/>
          </a:p>
        </p:txBody>
      </p:sp>
    </p:spTree>
    <p:extLst>
      <p:ext uri="{BB962C8B-B14F-4D97-AF65-F5344CB8AC3E}">
        <p14:creationId xmlns:p14="http://schemas.microsoft.com/office/powerpoint/2010/main" val="2164914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a:t>Click icon to add picture</a:t>
            </a:r>
            <a:endParaRPr lang="en-US" dirty="0"/>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31342" y="4078941"/>
            <a:ext cx="4775200" cy="859674"/>
          </a:xfrm>
          <a:solidFill>
            <a:schemeClr val="accent1"/>
          </a:solidFill>
        </p:spPr>
        <p:txBody>
          <a:bodyPr vert="horz" lIns="0" tIns="0" rIns="0" bIns="0" rtlCol="0" anchor="b">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7167422" y="4938614"/>
            <a:ext cx="2567708" cy="379110"/>
          </a:xfrm>
          <a:solidFill>
            <a:schemeClr val="accent1"/>
          </a:solidFill>
        </p:spPr>
        <p:txBody>
          <a:bodyPr/>
          <a:lstStyle>
            <a:lvl1pPr algn="ctr">
              <a:buNone/>
              <a:defRPr sz="1400">
                <a:solidFill>
                  <a:schemeClr val="accent3">
                    <a:lumMod val="20000"/>
                    <a:lumOff val="80000"/>
                  </a:schemeClr>
                </a:solidFill>
                <a:latin typeface="+mn-lt"/>
              </a:defRPr>
            </a:lvl1pPr>
          </a:lstStyle>
          <a:p>
            <a:pPr lvl="0"/>
            <a:r>
              <a:rPr lang="en-US" dirty="0"/>
              <a:t>Date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p:nvPr>
        </p:nvSpPr>
        <p:spPr>
          <a:xfrm>
            <a:off x="0" y="0"/>
            <a:ext cx="12192000" cy="6857999"/>
          </a:xfrm>
          <a:noFill/>
        </p:spPr>
        <p:txBody>
          <a:bodyPr/>
          <a:lstStyle>
            <a:lvl1pPr algn="ctr">
              <a:buFontTx/>
              <a:buNone/>
              <a:defRPr>
                <a:solidFill>
                  <a:schemeClr val="accent2">
                    <a:lumMod val="60000"/>
                    <a:lumOff val="40000"/>
                  </a:schemeClr>
                </a:solidFill>
                <a:latin typeface="+mn-lt"/>
              </a:defRPr>
            </a:lvl1pPr>
          </a:lstStyle>
          <a:p>
            <a:r>
              <a:rPr lang="en-US"/>
              <a:t>Click icon to add picture</a:t>
            </a:r>
            <a:endParaRPr lang="en-US" dirty="0"/>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8" y="2966697"/>
            <a:ext cx="6189369"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500332" y="3077822"/>
            <a:ext cx="4843743"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90488-3607-4BE4-9768-F9F1E59A22C8}"/>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4" name="Rectangle 3">
            <a:extLst>
              <a:ext uri="{FF2B5EF4-FFF2-40B4-BE49-F238E27FC236}">
                <a16:creationId xmlns:a16="http://schemas.microsoft.com/office/drawing/2014/main" id="{31CDD9A1-FE51-41A1-8C8D-FDA7B913253F}"/>
              </a:ext>
              <a:ext uri="{C183D7F6-B498-43B3-948B-1728B52AA6E4}">
                <adec:decorative xmlns:adec="http://schemas.microsoft.com/office/drawing/2017/decorative" val="1"/>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 uri="{C183D7F6-B498-43B3-948B-1728B52AA6E4}">
                <adec:decorative xmlns:adec="http://schemas.microsoft.com/office/drawing/2017/decorative" val="1"/>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 uri="{C183D7F6-B498-43B3-948B-1728B52AA6E4}">
                <adec:decorative xmlns:adec="http://schemas.microsoft.com/office/drawing/2017/decorative" val="1"/>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 uri="{C183D7F6-B498-43B3-948B-1728B52AA6E4}">
                <adec:decorative xmlns:adec="http://schemas.microsoft.com/office/drawing/2017/decorative" val="1"/>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p:nvPr>
        </p:nvSpPr>
        <p:spPr>
          <a:xfrm>
            <a:off x="984154" y="1120228"/>
            <a:ext cx="3992160" cy="2842172"/>
          </a:xfrm>
          <a:solidFill>
            <a:schemeClr val="accent5">
              <a:lumMod val="9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p:nvPr>
        </p:nvSpPr>
        <p:spPr>
          <a:xfrm>
            <a:off x="6000730" y="0"/>
            <a:ext cx="6191270" cy="6858000"/>
          </a:xfrm>
          <a:solidFill>
            <a:schemeClr val="accent6"/>
          </a:solidFill>
        </p:spPr>
        <p:txBody>
          <a:bodyPr/>
          <a:lstStyle>
            <a:lvl1pPr algn="ctr">
              <a:buNone/>
              <a:defRPr>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a:extLst>
              <a:ext uri="{FF2B5EF4-FFF2-40B4-BE49-F238E27FC236}">
                <a16:creationId xmlns:a16="http://schemas.microsoft.com/office/drawing/2014/main" id="{494EA73B-5244-4C80-99EB-DDE5EDF9EDE5}"/>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 uri="{C183D7F6-B498-43B3-948B-1728B52AA6E4}">
                <adec:decorative xmlns:adec="http://schemas.microsoft.com/office/drawing/2017/decorative" val="1"/>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 uri="{C183D7F6-B498-43B3-948B-1728B52AA6E4}">
                <adec:decorative xmlns:adec="http://schemas.microsoft.com/office/drawing/2017/decorative" val="1"/>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 uri="{C183D7F6-B498-43B3-948B-1728B52AA6E4}">
                <adec:decorative xmlns:adec="http://schemas.microsoft.com/office/drawing/2017/decorative" val="1"/>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p:nvPr>
        </p:nvSpPr>
        <p:spPr>
          <a:xfrm>
            <a:off x="1184904" y="1164507"/>
            <a:ext cx="3992160" cy="4284881"/>
          </a:xfrm>
          <a:solidFill>
            <a:schemeClr val="accent5">
              <a:lumMod val="75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a:extLst>
              <a:ext uri="{FF2B5EF4-FFF2-40B4-BE49-F238E27FC236}">
                <a16:creationId xmlns:a16="http://schemas.microsoft.com/office/drawing/2014/main" id="{4B0ACBD7-EFB6-4100-A022-0B9A0A88CBEA}"/>
              </a:ext>
              <a:ext uri="{C183D7F6-B498-43B3-948B-1728B52AA6E4}">
                <adec:decorative xmlns:adec="http://schemas.microsoft.com/office/drawing/2017/decorative" val="1"/>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 uri="{C183D7F6-B498-43B3-948B-1728B52AA6E4}">
                <adec:decorative xmlns:adec="http://schemas.microsoft.com/office/drawing/2017/decorative" val="1"/>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 uri="{C183D7F6-B498-43B3-948B-1728B52AA6E4}">
                <adec:decorative xmlns:adec="http://schemas.microsoft.com/office/drawing/2017/decorative" val="1"/>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 uri="{C183D7F6-B498-43B3-948B-1728B52AA6E4}">
                <adec:decorative xmlns:adec="http://schemas.microsoft.com/office/drawing/2017/decorative" val="1"/>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 uri="{C183D7F6-B498-43B3-948B-1728B52AA6E4}">
                <adec:decorative xmlns:adec="http://schemas.microsoft.com/office/drawing/2017/decorative" val="1"/>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 uri="{C183D7F6-B498-43B3-948B-1728B52AA6E4}">
                <adec:decorative xmlns:adec="http://schemas.microsoft.com/office/drawing/2017/decorative" val="1"/>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 uri="{C183D7F6-B498-43B3-948B-1728B52AA6E4}">
                <adec:decorative xmlns:adec="http://schemas.microsoft.com/office/drawing/2017/decorative" val="1"/>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 uri="{C183D7F6-B498-43B3-948B-1728B52AA6E4}">
                <adec:decorative xmlns:adec="http://schemas.microsoft.com/office/drawing/2017/decorative" val="1"/>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 uri="{C183D7F6-B498-43B3-948B-1728B52AA6E4}">
                <adec:decorative xmlns:adec="http://schemas.microsoft.com/office/drawing/2017/decorative" val="1"/>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p:nvPr>
        </p:nvSpPr>
        <p:spPr>
          <a:xfrm>
            <a:off x="771015" y="947627"/>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p:nvPr>
        </p:nvSpPr>
        <p:spPr>
          <a:xfrm>
            <a:off x="4632320" y="947627"/>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p:nvPr>
        </p:nvSpPr>
        <p:spPr>
          <a:xfrm>
            <a:off x="8493630" y="943258"/>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 uri="{C183D7F6-B498-43B3-948B-1728B52AA6E4}">
                <adec:decorative xmlns:adec="http://schemas.microsoft.com/office/drawing/2017/decorative" val="1"/>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4D5090F-2595-49C8-8F31-FCFF302CB39B}"/>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 uri="{C183D7F6-B498-43B3-948B-1728B52AA6E4}">
                <adec:decorative xmlns:adec="http://schemas.microsoft.com/office/drawing/2017/decorative" val="1"/>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 uri="{C183D7F6-B498-43B3-948B-1728B52AA6E4}">
                <adec:decorative xmlns:adec="http://schemas.microsoft.com/office/drawing/2017/decorative" val="1"/>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 uri="{C183D7F6-B498-43B3-948B-1728B52AA6E4}">
                <adec:decorative xmlns:adec="http://schemas.microsoft.com/office/drawing/2017/decorative" val="1"/>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 uri="{C183D7F6-B498-43B3-948B-1728B52AA6E4}">
                <adec:decorative xmlns:adec="http://schemas.microsoft.com/office/drawing/2017/decorative" val="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 uri="{C183D7F6-B498-43B3-948B-1728B52AA6E4}">
                <adec:decorative xmlns:adec="http://schemas.microsoft.com/office/drawing/2017/decorative" val="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 uri="{C183D7F6-B498-43B3-948B-1728B52AA6E4}">
                <adec:decorative xmlns:adec="http://schemas.microsoft.com/office/drawing/2017/decorative" val="1"/>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 uri="{C183D7F6-B498-43B3-948B-1728B52AA6E4}">
                <adec:decorative xmlns:adec="http://schemas.microsoft.com/office/drawing/2017/decorative" val="1"/>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 uri="{C183D7F6-B498-43B3-948B-1728B52AA6E4}">
                <adec:decorative xmlns:adec="http://schemas.microsoft.com/office/drawing/2017/decorative" val="1"/>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 uri="{C183D7F6-B498-43B3-948B-1728B52AA6E4}">
                <adec:decorative xmlns:adec="http://schemas.microsoft.com/office/drawing/2017/decorative" val="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6" y="646236"/>
            <a:ext cx="5684177"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539327" y="743985"/>
            <a:ext cx="5219198"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4" name="Graphic 21">
            <a:extLst>
              <a:ext uri="{FF2B5EF4-FFF2-40B4-BE49-F238E27FC236}">
                <a16:creationId xmlns:a16="http://schemas.microsoft.com/office/drawing/2014/main" id="{02AF6E82-BA59-498B-9E11-F1E1BEA76522}"/>
              </a:ext>
              <a:ext uri="{C183D7F6-B498-43B3-948B-1728B52AA6E4}">
                <adec:decorative xmlns:adec="http://schemas.microsoft.com/office/drawing/2017/decorative" val="1"/>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p:nvPr>
        </p:nvSpPr>
        <p:spPr>
          <a:xfrm>
            <a:off x="840659" y="3699572"/>
            <a:ext cx="2120872" cy="2120963"/>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p:nvPr>
        </p:nvSpPr>
        <p:spPr>
          <a:xfrm>
            <a:off x="3637653" y="3713275"/>
            <a:ext cx="2120872" cy="2107260"/>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p:nvPr>
        </p:nvSpPr>
        <p:spPr>
          <a:xfrm>
            <a:off x="6434747" y="3699572"/>
            <a:ext cx="2120872" cy="2120963"/>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p:nvPr>
        </p:nvSpPr>
        <p:spPr>
          <a:xfrm>
            <a:off x="9229469" y="3699573"/>
            <a:ext cx="2120872" cy="2120962"/>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 uri="{C183D7F6-B498-43B3-948B-1728B52AA6E4}">
                <adec:decorative xmlns:adec="http://schemas.microsoft.com/office/drawing/2017/decorative" val="1"/>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 uri="{C183D7F6-B498-43B3-948B-1728B52AA6E4}">
                <adec:decorative xmlns:adec="http://schemas.microsoft.com/office/drawing/2017/decorative" val="1"/>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 uri="{C183D7F6-B498-43B3-948B-1728B52AA6E4}">
                <adec:decorative xmlns:adec="http://schemas.microsoft.com/office/drawing/2017/decorative" val="1"/>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 uri="{C183D7F6-B498-43B3-948B-1728B52AA6E4}">
                <adec:decorative xmlns:adec="http://schemas.microsoft.com/office/drawing/2017/decorative" val="1"/>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 uri="{C183D7F6-B498-43B3-948B-1728B52AA6E4}">
                <adec:decorative xmlns:adec="http://schemas.microsoft.com/office/drawing/2017/decorative" val="1"/>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 uri="{C183D7F6-B498-43B3-948B-1728B52AA6E4}">
                <adec:decorative xmlns:adec="http://schemas.microsoft.com/office/drawing/2017/decorative" val="1"/>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 uri="{C183D7F6-B498-43B3-948B-1728B52AA6E4}">
                <adec:decorative xmlns:adec="http://schemas.microsoft.com/office/drawing/2017/decorative" val="1"/>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 uri="{C183D7F6-B498-43B3-948B-1728B52AA6E4}">
                <adec:decorative xmlns:adec="http://schemas.microsoft.com/office/drawing/2017/decorative" val="1"/>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p:nvPr>
        </p:nvSpPr>
        <p:spPr>
          <a:xfrm>
            <a:off x="349279" y="374309"/>
            <a:ext cx="2926597" cy="2524311"/>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p:nvPr>
        </p:nvSpPr>
        <p:spPr>
          <a:xfrm>
            <a:off x="349189" y="3994520"/>
            <a:ext cx="2930525" cy="1987550"/>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p:nvPr>
        </p:nvSpPr>
        <p:spPr>
          <a:xfrm>
            <a:off x="3887874" y="374309"/>
            <a:ext cx="2460900" cy="1974108"/>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p:nvPr>
        </p:nvSpPr>
        <p:spPr>
          <a:xfrm>
            <a:off x="3886791" y="3458132"/>
            <a:ext cx="2460899" cy="2523939"/>
          </a:xfrm>
          <a:solidFill>
            <a:srgbClr val="ADC5D0"/>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p:nvPr>
        </p:nvSpPr>
        <p:spPr>
          <a:xfrm>
            <a:off x="6953051" y="374309"/>
            <a:ext cx="2173481" cy="3131604"/>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p:nvPr>
        </p:nvSpPr>
        <p:spPr>
          <a:xfrm>
            <a:off x="6953053" y="4624367"/>
            <a:ext cx="2173480" cy="1357703"/>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p:nvPr>
        </p:nvSpPr>
        <p:spPr>
          <a:xfrm>
            <a:off x="9737360" y="374308"/>
            <a:ext cx="2078236" cy="1866486"/>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p:nvPr>
        </p:nvSpPr>
        <p:spPr>
          <a:xfrm>
            <a:off x="9737360" y="3342229"/>
            <a:ext cx="2078236" cy="2639842"/>
          </a:xfrm>
          <a:solidFill>
            <a:srgbClr val="ADC5D0"/>
          </a:solidFill>
        </p:spPr>
        <p:txBody>
          <a:bodyPr/>
          <a:lstStyle>
            <a:lvl1pPr algn="ctr">
              <a:buNone/>
              <a:defRPr sz="1400">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a:extLst>
              <a:ext uri="{FF2B5EF4-FFF2-40B4-BE49-F238E27FC236}">
                <a16:creationId xmlns:a16="http://schemas.microsoft.com/office/drawing/2014/main" id="{1E127685-9474-47AE-BB6F-86969AAB7448}"/>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 uri="{C183D7F6-B498-43B3-948B-1728B52AA6E4}">
                <adec:decorative xmlns:adec="http://schemas.microsoft.com/office/drawing/2017/decorative" val="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60018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520460" y="3077822"/>
            <a:ext cx="5006495"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 uri="{C183D7F6-B498-43B3-948B-1728B52AA6E4}">
                <adec:decorative xmlns:adec="http://schemas.microsoft.com/office/drawing/2017/decorative" val="1"/>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Tree>
    <p:extLst>
      <p:ext uri="{BB962C8B-B14F-4D97-AF65-F5344CB8AC3E}">
        <p14:creationId xmlns:p14="http://schemas.microsoft.com/office/powerpoint/2010/main" val="3325557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CCD7-3EF1-F2BD-BE3D-904AB09014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1685BE-42AC-61F3-8DF2-2AEE495759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7CA075-D966-AB5C-AD8E-A88DD669C60F}"/>
              </a:ext>
            </a:extLst>
          </p:cNvPr>
          <p:cNvSpPr>
            <a:spLocks noGrp="1"/>
          </p:cNvSpPr>
          <p:nvPr>
            <p:ph type="dt" sz="half" idx="10"/>
          </p:nvPr>
        </p:nvSpPr>
        <p:spPr/>
        <p:txBody>
          <a:bodyPr/>
          <a:lstStyle/>
          <a:p>
            <a:fld id="{E068972E-8258-4BDF-AB85-1313968F1B94}" type="datetimeFigureOut">
              <a:rPr lang="en-IN" smtClean="0"/>
              <a:t>06-06-2025</a:t>
            </a:fld>
            <a:endParaRPr lang="en-IN"/>
          </a:p>
        </p:txBody>
      </p:sp>
      <p:sp>
        <p:nvSpPr>
          <p:cNvPr id="5" name="Footer Placeholder 4">
            <a:extLst>
              <a:ext uri="{FF2B5EF4-FFF2-40B4-BE49-F238E27FC236}">
                <a16:creationId xmlns:a16="http://schemas.microsoft.com/office/drawing/2014/main" id="{A8EDF2AA-8F2D-B941-9904-A69C7E2BEE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A30B0B-993A-046F-CF89-30F76368D1F9}"/>
              </a:ext>
            </a:extLst>
          </p:cNvPr>
          <p:cNvSpPr>
            <a:spLocks noGrp="1"/>
          </p:cNvSpPr>
          <p:nvPr>
            <p:ph type="sldNum" sz="quarter" idx="12"/>
          </p:nvPr>
        </p:nvSpPr>
        <p:spPr/>
        <p:txBody>
          <a:bodyPr/>
          <a:lstStyle/>
          <a:p>
            <a:fld id="{69E7C6C8-6373-4FB8-9D6A-0ED1ECB0955C}" type="slidenum">
              <a:rPr lang="en-IN" smtClean="0"/>
              <a:t>‹#›</a:t>
            </a:fld>
            <a:endParaRPr lang="en-IN"/>
          </a:p>
        </p:txBody>
      </p:sp>
    </p:spTree>
    <p:extLst>
      <p:ext uri="{BB962C8B-B14F-4D97-AF65-F5344CB8AC3E}">
        <p14:creationId xmlns:p14="http://schemas.microsoft.com/office/powerpoint/2010/main" val="297915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 id="2147483669" r:id="rId9"/>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1.mp4"/><Relationship Id="rId7" Type="http://schemas.openxmlformats.org/officeDocument/2006/relationships/image" Target="../media/image5.jp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2.mp4"/><Relationship Id="rId7" Type="http://schemas.openxmlformats.org/officeDocument/2006/relationships/image" Target="../media/image5.jpg"/><Relationship Id="rId2" Type="http://schemas.microsoft.com/office/2007/relationships/media" Target="../media/media2.mp4"/><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g"/><Relationship Id="rId12" Type="http://schemas.openxmlformats.org/officeDocument/2006/relationships/image" Target="../media/image17.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11.jpg"/><Relationship Id="rId11" Type="http://schemas.openxmlformats.org/officeDocument/2006/relationships/image" Target="../media/image16.pn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2.png"/><Relationship Id="rId3" Type="http://schemas.openxmlformats.org/officeDocument/2006/relationships/notesSlide" Target="../notesSlides/notesSlide4.xml"/><Relationship Id="rId7" Type="http://schemas.openxmlformats.org/officeDocument/2006/relationships/image" Target="../media/image20.jpg"/><Relationship Id="rId12"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19.jpg"/><Relationship Id="rId11" Type="http://schemas.openxmlformats.org/officeDocument/2006/relationships/image" Target="../media/image17.png"/><Relationship Id="rId5" Type="http://schemas.openxmlformats.org/officeDocument/2006/relationships/image" Target="../media/image9.jp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12"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image" Target="../media/image9.jpg"/><Relationship Id="rId11" Type="http://schemas.openxmlformats.org/officeDocument/2006/relationships/image" Target="../media/image21.png"/><Relationship Id="rId5" Type="http://schemas.openxmlformats.org/officeDocument/2006/relationships/image" Target="../media/image24.png"/><Relationship Id="rId10"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png"/><Relationship Id="rId3" Type="http://schemas.openxmlformats.org/officeDocument/2006/relationships/notesSlide" Target="../notesSlides/notesSlide6.xml"/><Relationship Id="rId7" Type="http://schemas.openxmlformats.org/officeDocument/2006/relationships/image" Target="../media/image28.png"/><Relationship Id="rId12"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6.xml"/><Relationship Id="rId6" Type="http://schemas.openxmlformats.org/officeDocument/2006/relationships/image" Target="../media/image27.png"/><Relationship Id="rId11" Type="http://schemas.openxmlformats.org/officeDocument/2006/relationships/image" Target="../media/image17.png"/><Relationship Id="rId5" Type="http://schemas.openxmlformats.org/officeDocument/2006/relationships/image" Target="../media/image9.jpg"/><Relationship Id="rId10" Type="http://schemas.openxmlformats.org/officeDocument/2006/relationships/image" Target="../media/image16.png"/><Relationship Id="rId4" Type="http://schemas.openxmlformats.org/officeDocument/2006/relationships/image" Target="../media/image26.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7.xml"/><Relationship Id="rId7" Type="http://schemas.openxmlformats.org/officeDocument/2006/relationships/image" Target="../media/image14.png"/><Relationship Id="rId12" Type="http://schemas.openxmlformats.org/officeDocument/2006/relationships/image" Target="../media/image32.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9.jpg"/><Relationship Id="rId11" Type="http://schemas.openxmlformats.org/officeDocument/2006/relationships/image" Target="../media/image21.png"/><Relationship Id="rId5" Type="http://schemas.openxmlformats.org/officeDocument/2006/relationships/image" Target="../media/image31.png"/><Relationship Id="rId10" Type="http://schemas.openxmlformats.org/officeDocument/2006/relationships/image" Target="../media/image17.png"/><Relationship Id="rId4" Type="http://schemas.openxmlformats.org/officeDocument/2006/relationships/image" Target="../media/image30.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04E7A-3285-F687-D4BE-27E8A3174F5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573BB0B-6A79-C946-710B-26C507C4C74E}"/>
              </a:ext>
            </a:extLst>
          </p:cNvPr>
          <p:cNvPicPr>
            <a:picLocks noChangeAspect="1"/>
          </p:cNvPicPr>
          <p:nvPr/>
        </p:nvPicPr>
        <p:blipFill>
          <a:blip r:embed="rId3"/>
          <a:stretch>
            <a:fillRect/>
          </a:stretch>
        </p:blipFill>
        <p:spPr>
          <a:xfrm>
            <a:off x="-5885" y="0"/>
            <a:ext cx="12203771" cy="6858000"/>
          </a:xfrm>
          <a:prstGeom prst="rect">
            <a:avLst/>
          </a:prstGeom>
        </p:spPr>
      </p:pic>
    </p:spTree>
    <p:extLst>
      <p:ext uri="{BB962C8B-B14F-4D97-AF65-F5344CB8AC3E}">
        <p14:creationId xmlns:p14="http://schemas.microsoft.com/office/powerpoint/2010/main" val="2596242214"/>
      </p:ext>
    </p:extLst>
  </p:cSld>
  <p:clrMapOvr>
    <a:masterClrMapping/>
  </p:clrMapOvr>
  <mc:AlternateContent xmlns:mc="http://schemas.openxmlformats.org/markup-compatibility/2006" xmlns:p14="http://schemas.microsoft.com/office/powerpoint/2010/main">
    <mc:Choice Requires="p14">
      <p:transition spd="slow" p14:dur="2000" advTm="27208"/>
    </mc:Choice>
    <mc:Fallback xmlns="">
      <p:transition spd="slow" advTm="272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D53E11D-C2BA-ADDC-A9A9-B1209CC3EB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826" b="5079"/>
          <a:stretch/>
        </p:blipFill>
        <p:spPr bwMode="auto">
          <a:xfrm>
            <a:off x="6528122" y="110939"/>
            <a:ext cx="5111343" cy="27017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user application&#10;&#10;AI-generated content may be incorrect.">
            <a:extLst>
              <a:ext uri="{FF2B5EF4-FFF2-40B4-BE49-F238E27FC236}">
                <a16:creationId xmlns:a16="http://schemas.microsoft.com/office/drawing/2014/main" id="{BC40E47B-C38E-D110-5DD9-EA96309B289D}"/>
              </a:ext>
            </a:extLst>
          </p:cNvPr>
          <p:cNvPicPr>
            <a:picLocks noChangeAspect="1"/>
          </p:cNvPicPr>
          <p:nvPr/>
        </p:nvPicPr>
        <p:blipFill>
          <a:blip r:embed="rId7"/>
          <a:srcRect l="12308"/>
          <a:stretch/>
        </p:blipFill>
        <p:spPr>
          <a:xfrm>
            <a:off x="5228505" y="2617780"/>
            <a:ext cx="4142715" cy="3991364"/>
          </a:xfrm>
          <a:prstGeom prst="rect">
            <a:avLst/>
          </a:prstGeom>
        </p:spPr>
      </p:pic>
      <p:pic>
        <p:nvPicPr>
          <p:cNvPr id="6" name="WhatsApp Video 2025-05-30 at 22.01.50_42087ea1">
            <a:hlinkClick r:id="" action="ppaction://media"/>
            <a:extLst>
              <a:ext uri="{FF2B5EF4-FFF2-40B4-BE49-F238E27FC236}">
                <a16:creationId xmlns:a16="http://schemas.microsoft.com/office/drawing/2014/main" id="{DF9D8443-CE95-429D-A8D0-8B8DEB98919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1396369" y="148953"/>
            <a:ext cx="3026004" cy="6560094"/>
          </a:xfrm>
          <a:prstGeom prst="rect">
            <a:avLst/>
          </a:prstGeom>
        </p:spPr>
      </p:pic>
    </p:spTree>
    <p:custDataLst>
      <p:tags r:id="rId1"/>
    </p:custDataLst>
    <p:extLst>
      <p:ext uri="{BB962C8B-B14F-4D97-AF65-F5344CB8AC3E}">
        <p14:creationId xmlns:p14="http://schemas.microsoft.com/office/powerpoint/2010/main" val="3517042306"/>
      </p:ext>
    </p:extLst>
  </p:cSld>
  <p:clrMapOvr>
    <a:masterClrMapping/>
  </p:clrMapOvr>
  <mc:AlternateContent xmlns:mc="http://schemas.openxmlformats.org/markup-compatibility/2006" xmlns:p14="http://schemas.microsoft.com/office/powerpoint/2010/main">
    <mc:Choice Requires="p14">
      <p:transition spd="slow" p14:dur="2000" advTm="219187"/>
    </mc:Choice>
    <mc:Fallback xmlns="">
      <p:transition spd="slow" advTm="2191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303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1791" objId="6"/>
        <p14:triggerEvt type="onClick" time="1791" objId="6"/>
        <p14:pauseEvt time="47279" objId="6"/>
        <p14:seekEvt time="47280" objId="6" seek="54239"/>
        <p14:seekEvt time="47281" objId="6" seek="54239"/>
        <p14:resumeEvt time="47519" objId="6"/>
        <p14:pauseEvt time="48794" objId="6"/>
        <p14:seekEvt time="48795" objId="6" seek="64641"/>
        <p14:seekEvt time="48796" objId="6" seek="64641"/>
        <p14:resumeEvt time="49018" objId="6"/>
        <p14:stopEvt time="214746" objId="6"/>
        <p14:playEvt time="215104" objId="6"/>
        <p14:stopEvt time="219187" objId="6"/>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AF461-C106-79A8-7698-3B133613B27E}"/>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9E2C93F7-18E9-B299-0D37-D2DB6F6221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826" b="5079"/>
          <a:stretch/>
        </p:blipFill>
        <p:spPr bwMode="auto">
          <a:xfrm>
            <a:off x="0" y="395090"/>
            <a:ext cx="4292681" cy="2268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user application&#10;&#10;AI-generated content may be incorrect.">
            <a:extLst>
              <a:ext uri="{FF2B5EF4-FFF2-40B4-BE49-F238E27FC236}">
                <a16:creationId xmlns:a16="http://schemas.microsoft.com/office/drawing/2014/main" id="{82D52613-456C-DBB4-812B-9406C7799C15}"/>
              </a:ext>
            </a:extLst>
          </p:cNvPr>
          <p:cNvPicPr>
            <a:picLocks noChangeAspect="1"/>
          </p:cNvPicPr>
          <p:nvPr/>
        </p:nvPicPr>
        <p:blipFill>
          <a:blip r:embed="rId7"/>
          <a:srcRect l="12308"/>
          <a:stretch/>
        </p:blipFill>
        <p:spPr>
          <a:xfrm>
            <a:off x="230776" y="2851906"/>
            <a:ext cx="3747932" cy="3611004"/>
          </a:xfrm>
          <a:prstGeom prst="rect">
            <a:avLst/>
          </a:prstGeom>
        </p:spPr>
      </p:pic>
      <p:pic>
        <p:nvPicPr>
          <p:cNvPr id="2" name="WhatsApp Video 2025-05-30 at 20.49.41_f5b3894d">
            <a:hlinkClick r:id="" action="ppaction://media"/>
            <a:extLst>
              <a:ext uri="{FF2B5EF4-FFF2-40B4-BE49-F238E27FC236}">
                <a16:creationId xmlns:a16="http://schemas.microsoft.com/office/drawing/2014/main" id="{F42EF990-E778-4C76-64FE-C3828EF7476A}"/>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4656072" y="757501"/>
            <a:ext cx="7315200" cy="3535363"/>
          </a:xfrm>
          <a:prstGeom prst="rect">
            <a:avLst/>
          </a:prstGeom>
        </p:spPr>
      </p:pic>
    </p:spTree>
    <p:custDataLst>
      <p:tags r:id="rId1"/>
    </p:custDataLst>
    <p:extLst>
      <p:ext uri="{BB962C8B-B14F-4D97-AF65-F5344CB8AC3E}">
        <p14:creationId xmlns:p14="http://schemas.microsoft.com/office/powerpoint/2010/main" val="1528287343"/>
      </p:ext>
    </p:extLst>
  </p:cSld>
  <p:clrMapOvr>
    <a:masterClrMapping/>
  </p:clrMapOvr>
  <mc:AlternateContent xmlns:mc="http://schemas.openxmlformats.org/markup-compatibility/2006" xmlns:p14="http://schemas.microsoft.com/office/powerpoint/2010/main">
    <mc:Choice Requires="p14">
      <p:transition spd="slow" p14:dur="2000" advTm="158806"/>
    </mc:Choice>
    <mc:Fallback xmlns="">
      <p:transition spd="slow" advTm="1588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65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1435" objId="2"/>
        <p14:pauseEvt time="148845" objId="2"/>
        <p14:seekEvt time="148846" objId="2" seek="157425"/>
        <p14:seekEvt time="148847" objId="2" seek="157425"/>
        <p14:resumeEvt time="149049" objId="2"/>
        <p14:pauseEvt time="156776" objId="2"/>
        <p14:stopEvt time="157575" objId="2"/>
        <p14:playEvt time="157580" objId="2"/>
        <p14:stopEvt time="158806"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login screen&#10;&#10;AI-generated content may be incorrect.">
            <a:extLst>
              <a:ext uri="{FF2B5EF4-FFF2-40B4-BE49-F238E27FC236}">
                <a16:creationId xmlns:a16="http://schemas.microsoft.com/office/drawing/2014/main" id="{5C886A70-2D39-9D9D-9496-71360FEB9A20}"/>
              </a:ext>
            </a:extLst>
          </p:cNvPr>
          <p:cNvPicPr>
            <a:picLocks noChangeAspect="1"/>
          </p:cNvPicPr>
          <p:nvPr/>
        </p:nvPicPr>
        <p:blipFill>
          <a:blip r:embed="rId3"/>
          <a:stretch>
            <a:fillRect/>
          </a:stretch>
        </p:blipFill>
        <p:spPr>
          <a:xfrm>
            <a:off x="575036" y="949113"/>
            <a:ext cx="5131576" cy="2746195"/>
          </a:xfrm>
          <a:prstGeom prst="rect">
            <a:avLst/>
          </a:prstGeom>
        </p:spPr>
      </p:pic>
      <p:sp>
        <p:nvSpPr>
          <p:cNvPr id="6" name="TextBox 5">
            <a:extLst>
              <a:ext uri="{FF2B5EF4-FFF2-40B4-BE49-F238E27FC236}">
                <a16:creationId xmlns:a16="http://schemas.microsoft.com/office/drawing/2014/main" id="{96DF7826-0847-6DF2-7430-58398AD84C7B}"/>
              </a:ext>
            </a:extLst>
          </p:cNvPr>
          <p:cNvSpPr txBox="1"/>
          <p:nvPr/>
        </p:nvSpPr>
        <p:spPr>
          <a:xfrm>
            <a:off x="2504387" y="0"/>
            <a:ext cx="7183225" cy="646331"/>
          </a:xfrm>
          <a:prstGeom prst="rect">
            <a:avLst/>
          </a:prstGeom>
          <a:noFill/>
        </p:spPr>
        <p:txBody>
          <a:bodyPr wrap="square">
            <a:spAutoFit/>
          </a:bodyPr>
          <a:lstStyle/>
          <a:p>
            <a:pPr algn="ctr"/>
            <a:r>
              <a:rPr lang="en-US" sz="3600" b="0" i="0" dirty="0">
                <a:solidFill>
                  <a:schemeClr val="tx2">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rPr>
              <a:t>Snippets of application </a:t>
            </a:r>
            <a:endParaRPr lang="en-IN" sz="3600" b="1" dirty="0">
              <a:solidFill>
                <a:schemeClr val="tx2">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Picture 6" descr="A green and white logo&#10;&#10;AI-generated content may be incorrect.">
            <a:extLst>
              <a:ext uri="{FF2B5EF4-FFF2-40B4-BE49-F238E27FC236}">
                <a16:creationId xmlns:a16="http://schemas.microsoft.com/office/drawing/2014/main" id="{A8F48123-818F-C644-F24E-841DE0782892}"/>
              </a:ext>
            </a:extLst>
          </p:cNvPr>
          <p:cNvPicPr>
            <a:picLocks noChangeAspect="1"/>
          </p:cNvPicPr>
          <p:nvPr/>
        </p:nvPicPr>
        <p:blipFill>
          <a:blip r:embed="rId4"/>
          <a:stretch>
            <a:fillRect/>
          </a:stretch>
        </p:blipFill>
        <p:spPr>
          <a:xfrm>
            <a:off x="192888" y="98209"/>
            <a:ext cx="673606" cy="534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screenshot of a phone&#10;&#10;AI-generated content may be incorrect.">
            <a:extLst>
              <a:ext uri="{FF2B5EF4-FFF2-40B4-BE49-F238E27FC236}">
                <a16:creationId xmlns:a16="http://schemas.microsoft.com/office/drawing/2014/main" id="{1629F71C-11AC-1622-D11C-3034AFB420A9}"/>
              </a:ext>
            </a:extLst>
          </p:cNvPr>
          <p:cNvPicPr>
            <a:picLocks noChangeAspect="1"/>
          </p:cNvPicPr>
          <p:nvPr/>
        </p:nvPicPr>
        <p:blipFill>
          <a:blip r:embed="rId5"/>
          <a:srcRect l="-1" t="13896" r="165"/>
          <a:stretch/>
        </p:blipFill>
        <p:spPr>
          <a:xfrm>
            <a:off x="6095999" y="949113"/>
            <a:ext cx="2491820" cy="4393741"/>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40AC743D-13C4-0288-E1F5-0BBB1D81863F}"/>
              </a:ext>
            </a:extLst>
          </p:cNvPr>
          <p:cNvPicPr>
            <a:picLocks noChangeAspect="1"/>
          </p:cNvPicPr>
          <p:nvPr/>
        </p:nvPicPr>
        <p:blipFill>
          <a:blip r:embed="rId6"/>
          <a:srcRect t="12508" r="-397"/>
          <a:stretch/>
        </p:blipFill>
        <p:spPr>
          <a:xfrm>
            <a:off x="8872888" y="988215"/>
            <a:ext cx="2422223" cy="4315536"/>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17C4D5EA-AF1F-4A0E-42DF-A50C9FA0B77A}"/>
              </a:ext>
            </a:extLst>
          </p:cNvPr>
          <p:cNvPicPr>
            <a:picLocks noChangeAspect="1"/>
          </p:cNvPicPr>
          <p:nvPr/>
        </p:nvPicPr>
        <p:blipFill>
          <a:blip r:embed="rId7"/>
          <a:stretch>
            <a:fillRect/>
          </a:stretch>
        </p:blipFill>
        <p:spPr>
          <a:xfrm>
            <a:off x="161397" y="3862767"/>
            <a:ext cx="5651333" cy="2746195"/>
          </a:xfrm>
          <a:prstGeom prst="rect">
            <a:avLst/>
          </a:prstGeom>
        </p:spPr>
      </p:pic>
      <p:pic>
        <p:nvPicPr>
          <p:cNvPr id="17" name="Picture 16">
            <a:extLst>
              <a:ext uri="{FF2B5EF4-FFF2-40B4-BE49-F238E27FC236}">
                <a16:creationId xmlns:a16="http://schemas.microsoft.com/office/drawing/2014/main" id="{9001C0EA-66C5-FB03-140D-6AEA1596A89D}"/>
              </a:ext>
            </a:extLst>
          </p:cNvPr>
          <p:cNvPicPr>
            <a:picLocks noChangeAspect="1"/>
          </p:cNvPicPr>
          <p:nvPr/>
        </p:nvPicPr>
        <p:blipFill>
          <a:blip r:embed="rId8"/>
          <a:stretch>
            <a:fillRect/>
          </a:stretch>
        </p:blipFill>
        <p:spPr>
          <a:xfrm>
            <a:off x="8798357" y="169591"/>
            <a:ext cx="613246" cy="307145"/>
          </a:xfrm>
          <a:prstGeom prst="rect">
            <a:avLst/>
          </a:prstGeom>
        </p:spPr>
      </p:pic>
      <p:grpSp>
        <p:nvGrpSpPr>
          <p:cNvPr id="22" name="Group 21">
            <a:extLst>
              <a:ext uri="{FF2B5EF4-FFF2-40B4-BE49-F238E27FC236}">
                <a16:creationId xmlns:a16="http://schemas.microsoft.com/office/drawing/2014/main" id="{DFF7A57E-BEBE-1DEE-B416-21322BB8C59B}"/>
              </a:ext>
            </a:extLst>
          </p:cNvPr>
          <p:cNvGrpSpPr/>
          <p:nvPr/>
        </p:nvGrpSpPr>
        <p:grpSpPr>
          <a:xfrm>
            <a:off x="9411603" y="193127"/>
            <a:ext cx="2705492" cy="344753"/>
            <a:chOff x="1977742" y="2458831"/>
            <a:chExt cx="7970057" cy="1121788"/>
          </a:xfrm>
        </p:grpSpPr>
        <p:pic>
          <p:nvPicPr>
            <p:cNvPr id="23" name="Picture 22">
              <a:extLst>
                <a:ext uri="{FF2B5EF4-FFF2-40B4-BE49-F238E27FC236}">
                  <a16:creationId xmlns:a16="http://schemas.microsoft.com/office/drawing/2014/main" id="{2908A20A-E295-29CB-4B1C-44C0DB1A9238}"/>
                </a:ext>
              </a:extLst>
            </p:cNvPr>
            <p:cNvPicPr>
              <a:picLocks noChangeAspect="1"/>
            </p:cNvPicPr>
            <p:nvPr/>
          </p:nvPicPr>
          <p:blipFill>
            <a:blip r:embed="rId9"/>
            <a:stretch>
              <a:fillRect/>
            </a:stretch>
          </p:blipFill>
          <p:spPr>
            <a:xfrm>
              <a:off x="1977742" y="2458831"/>
              <a:ext cx="1980801" cy="1121788"/>
            </a:xfrm>
            <a:prstGeom prst="rect">
              <a:avLst/>
            </a:prstGeom>
          </p:spPr>
        </p:pic>
        <p:pic>
          <p:nvPicPr>
            <p:cNvPr id="24" name="Picture 23">
              <a:extLst>
                <a:ext uri="{FF2B5EF4-FFF2-40B4-BE49-F238E27FC236}">
                  <a16:creationId xmlns:a16="http://schemas.microsoft.com/office/drawing/2014/main" id="{D695D5C1-E154-64A3-DB96-231656204688}"/>
                </a:ext>
              </a:extLst>
            </p:cNvPr>
            <p:cNvPicPr>
              <a:picLocks noChangeAspect="1"/>
            </p:cNvPicPr>
            <p:nvPr/>
          </p:nvPicPr>
          <p:blipFill>
            <a:blip r:embed="rId10"/>
            <a:stretch>
              <a:fillRect/>
            </a:stretch>
          </p:blipFill>
          <p:spPr>
            <a:xfrm>
              <a:off x="3958544" y="2458831"/>
              <a:ext cx="2014260" cy="1121788"/>
            </a:xfrm>
            <a:prstGeom prst="rect">
              <a:avLst/>
            </a:prstGeom>
          </p:spPr>
        </p:pic>
        <p:pic>
          <p:nvPicPr>
            <p:cNvPr id="25" name="Picture 24">
              <a:extLst>
                <a:ext uri="{FF2B5EF4-FFF2-40B4-BE49-F238E27FC236}">
                  <a16:creationId xmlns:a16="http://schemas.microsoft.com/office/drawing/2014/main" id="{45CEC3E6-CEB4-D48A-C0F1-1E8F5A20BD53}"/>
                </a:ext>
              </a:extLst>
            </p:cNvPr>
            <p:cNvPicPr>
              <a:picLocks noChangeAspect="1"/>
            </p:cNvPicPr>
            <p:nvPr/>
          </p:nvPicPr>
          <p:blipFill>
            <a:blip r:embed="rId11"/>
            <a:stretch>
              <a:fillRect/>
            </a:stretch>
          </p:blipFill>
          <p:spPr>
            <a:xfrm>
              <a:off x="5972804" y="2458831"/>
              <a:ext cx="1982589" cy="1121788"/>
            </a:xfrm>
            <a:prstGeom prst="rect">
              <a:avLst/>
            </a:prstGeom>
          </p:spPr>
        </p:pic>
        <p:pic>
          <p:nvPicPr>
            <p:cNvPr id="26" name="Picture 25">
              <a:extLst>
                <a:ext uri="{FF2B5EF4-FFF2-40B4-BE49-F238E27FC236}">
                  <a16:creationId xmlns:a16="http://schemas.microsoft.com/office/drawing/2014/main" id="{196673E1-7163-EB18-392C-3577BA258863}"/>
                </a:ext>
              </a:extLst>
            </p:cNvPr>
            <p:cNvPicPr>
              <a:picLocks noChangeAspect="1"/>
            </p:cNvPicPr>
            <p:nvPr/>
          </p:nvPicPr>
          <p:blipFill>
            <a:blip r:embed="rId12"/>
            <a:stretch>
              <a:fillRect/>
            </a:stretch>
          </p:blipFill>
          <p:spPr>
            <a:xfrm>
              <a:off x="7955393" y="2458831"/>
              <a:ext cx="1992406" cy="1121788"/>
            </a:xfrm>
            <a:prstGeom prst="rect">
              <a:avLst/>
            </a:prstGeom>
          </p:spPr>
        </p:pic>
      </p:grpSp>
    </p:spTree>
    <p:custDataLst>
      <p:tags r:id="rId1"/>
    </p:custDataLst>
    <p:extLst>
      <p:ext uri="{BB962C8B-B14F-4D97-AF65-F5344CB8AC3E}">
        <p14:creationId xmlns:p14="http://schemas.microsoft.com/office/powerpoint/2010/main" val="1757425555"/>
      </p:ext>
    </p:extLst>
  </p:cSld>
  <p:clrMapOvr>
    <a:masterClrMapping/>
  </p:clrMapOvr>
  <mc:AlternateContent xmlns:mc="http://schemas.openxmlformats.org/markup-compatibility/2006" xmlns:p14="http://schemas.microsoft.com/office/powerpoint/2010/main">
    <mc:Choice Requires="p14">
      <p:transition spd="slow" p14:dur="2000" advTm="5804"/>
    </mc:Choice>
    <mc:Fallback xmlns="">
      <p:transition spd="slow" advTm="58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CB90A-6F7F-1C87-4AF4-8D031604848B}"/>
              </a:ext>
            </a:extLst>
          </p:cNvPr>
          <p:cNvPicPr>
            <a:picLocks noChangeAspect="1"/>
          </p:cNvPicPr>
          <p:nvPr/>
        </p:nvPicPr>
        <p:blipFill>
          <a:blip r:embed="rId4"/>
          <a:stretch>
            <a:fillRect/>
          </a:stretch>
        </p:blipFill>
        <p:spPr>
          <a:xfrm>
            <a:off x="5374027" y="1244767"/>
            <a:ext cx="4923648" cy="5271784"/>
          </a:xfrm>
          <a:prstGeom prst="rect">
            <a:avLst/>
          </a:prstGeom>
        </p:spPr>
      </p:pic>
      <p:pic>
        <p:nvPicPr>
          <p:cNvPr id="7" name="Picture 6" descr="A green and white logo&#10;&#10;AI-generated content may be incorrect.">
            <a:extLst>
              <a:ext uri="{FF2B5EF4-FFF2-40B4-BE49-F238E27FC236}">
                <a16:creationId xmlns:a16="http://schemas.microsoft.com/office/drawing/2014/main" id="{5045B158-9854-9308-6B0F-0204C8531FE3}"/>
              </a:ext>
            </a:extLst>
          </p:cNvPr>
          <p:cNvPicPr>
            <a:picLocks noChangeAspect="1"/>
          </p:cNvPicPr>
          <p:nvPr/>
        </p:nvPicPr>
        <p:blipFill>
          <a:blip r:embed="rId5"/>
          <a:stretch>
            <a:fillRect/>
          </a:stretch>
        </p:blipFill>
        <p:spPr>
          <a:xfrm>
            <a:off x="192888" y="98209"/>
            <a:ext cx="673606" cy="534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894B38D8-8AB1-26C5-6495-AF11E15FE198}"/>
              </a:ext>
            </a:extLst>
          </p:cNvPr>
          <p:cNvSpPr txBox="1"/>
          <p:nvPr/>
        </p:nvSpPr>
        <p:spPr>
          <a:xfrm>
            <a:off x="2504387" y="-133539"/>
            <a:ext cx="7183225" cy="1200329"/>
          </a:xfrm>
          <a:prstGeom prst="rect">
            <a:avLst/>
          </a:prstGeom>
          <a:noFill/>
        </p:spPr>
        <p:txBody>
          <a:bodyPr wrap="square">
            <a:spAutoFit/>
          </a:bodyPr>
          <a:lstStyle/>
          <a:p>
            <a:pPr algn="ctr"/>
            <a:r>
              <a:rPr lang="en-US" sz="3600" b="0" i="0" dirty="0">
                <a:solidFill>
                  <a:schemeClr val="tx2">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rPr>
              <a:t>AI-Powered Road Damage Analysis and Reporting</a:t>
            </a:r>
            <a:endParaRPr lang="en-IN" sz="3600" b="1" dirty="0">
              <a:solidFill>
                <a:schemeClr val="tx2">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6" name="Picture 15" descr="A screen shot of a computer code&#10;&#10;AI-generated content may be incorrect.">
            <a:extLst>
              <a:ext uri="{FF2B5EF4-FFF2-40B4-BE49-F238E27FC236}">
                <a16:creationId xmlns:a16="http://schemas.microsoft.com/office/drawing/2014/main" id="{27E3101F-64D1-06B5-BEF0-899A16BBC225}"/>
              </a:ext>
            </a:extLst>
          </p:cNvPr>
          <p:cNvPicPr>
            <a:picLocks noChangeAspect="1"/>
          </p:cNvPicPr>
          <p:nvPr/>
        </p:nvPicPr>
        <p:blipFill>
          <a:blip r:embed="rId6"/>
          <a:stretch>
            <a:fillRect/>
          </a:stretch>
        </p:blipFill>
        <p:spPr>
          <a:xfrm>
            <a:off x="1549175" y="1143735"/>
            <a:ext cx="3550687" cy="2659979"/>
          </a:xfrm>
          <a:prstGeom prst="rect">
            <a:avLst/>
          </a:prstGeom>
        </p:spPr>
      </p:pic>
      <p:pic>
        <p:nvPicPr>
          <p:cNvPr id="18" name="Picture 17" descr="A screen shot of a computer&#10;&#10;AI-generated content may be incorrect.">
            <a:extLst>
              <a:ext uri="{FF2B5EF4-FFF2-40B4-BE49-F238E27FC236}">
                <a16:creationId xmlns:a16="http://schemas.microsoft.com/office/drawing/2014/main" id="{D656AC14-05DD-060C-DAA0-914A93A7C01D}"/>
              </a:ext>
            </a:extLst>
          </p:cNvPr>
          <p:cNvPicPr>
            <a:picLocks noChangeAspect="1"/>
          </p:cNvPicPr>
          <p:nvPr/>
        </p:nvPicPr>
        <p:blipFill>
          <a:blip r:embed="rId7"/>
          <a:stretch>
            <a:fillRect/>
          </a:stretch>
        </p:blipFill>
        <p:spPr>
          <a:xfrm>
            <a:off x="1641168" y="3880659"/>
            <a:ext cx="3366699" cy="2818363"/>
          </a:xfrm>
          <a:prstGeom prst="rect">
            <a:avLst/>
          </a:prstGeom>
        </p:spPr>
      </p:pic>
      <p:grpSp>
        <p:nvGrpSpPr>
          <p:cNvPr id="35" name="Group 34">
            <a:extLst>
              <a:ext uri="{FF2B5EF4-FFF2-40B4-BE49-F238E27FC236}">
                <a16:creationId xmlns:a16="http://schemas.microsoft.com/office/drawing/2014/main" id="{737E5A67-9F24-38E9-E42A-C35EB6BB815F}"/>
              </a:ext>
            </a:extLst>
          </p:cNvPr>
          <p:cNvGrpSpPr/>
          <p:nvPr/>
        </p:nvGrpSpPr>
        <p:grpSpPr>
          <a:xfrm>
            <a:off x="9083087" y="98209"/>
            <a:ext cx="2916025" cy="439119"/>
            <a:chOff x="1424637" y="2430551"/>
            <a:chExt cx="9842915" cy="1138766"/>
          </a:xfrm>
        </p:grpSpPr>
        <p:pic>
          <p:nvPicPr>
            <p:cNvPr id="36" name="Picture 35">
              <a:extLst>
                <a:ext uri="{FF2B5EF4-FFF2-40B4-BE49-F238E27FC236}">
                  <a16:creationId xmlns:a16="http://schemas.microsoft.com/office/drawing/2014/main" id="{EB6A3E37-C59E-8D83-4BD7-5CA27ECDA421}"/>
                </a:ext>
              </a:extLst>
            </p:cNvPr>
            <p:cNvPicPr>
              <a:picLocks noChangeAspect="1"/>
            </p:cNvPicPr>
            <p:nvPr/>
          </p:nvPicPr>
          <p:blipFill>
            <a:blip r:embed="rId8"/>
            <a:stretch>
              <a:fillRect/>
            </a:stretch>
          </p:blipFill>
          <p:spPr>
            <a:xfrm>
              <a:off x="3438896" y="2430551"/>
              <a:ext cx="1980801" cy="1121788"/>
            </a:xfrm>
            <a:prstGeom prst="rect">
              <a:avLst/>
            </a:prstGeom>
          </p:spPr>
        </p:pic>
        <p:pic>
          <p:nvPicPr>
            <p:cNvPr id="37" name="Picture 36">
              <a:extLst>
                <a:ext uri="{FF2B5EF4-FFF2-40B4-BE49-F238E27FC236}">
                  <a16:creationId xmlns:a16="http://schemas.microsoft.com/office/drawing/2014/main" id="{E0D69A7B-7781-DEEE-5031-1B815DCB458C}"/>
                </a:ext>
              </a:extLst>
            </p:cNvPr>
            <p:cNvPicPr>
              <a:picLocks noChangeAspect="1"/>
            </p:cNvPicPr>
            <p:nvPr/>
          </p:nvPicPr>
          <p:blipFill>
            <a:blip r:embed="rId9"/>
            <a:stretch>
              <a:fillRect/>
            </a:stretch>
          </p:blipFill>
          <p:spPr>
            <a:xfrm>
              <a:off x="5294133" y="2430551"/>
              <a:ext cx="2014260" cy="1121788"/>
            </a:xfrm>
            <a:prstGeom prst="rect">
              <a:avLst/>
            </a:prstGeom>
          </p:spPr>
        </p:pic>
        <p:pic>
          <p:nvPicPr>
            <p:cNvPr id="38" name="Picture 37">
              <a:extLst>
                <a:ext uri="{FF2B5EF4-FFF2-40B4-BE49-F238E27FC236}">
                  <a16:creationId xmlns:a16="http://schemas.microsoft.com/office/drawing/2014/main" id="{D10114B5-4D7C-87A8-335C-848B4602D79A}"/>
                </a:ext>
              </a:extLst>
            </p:cNvPr>
            <p:cNvPicPr>
              <a:picLocks noChangeAspect="1"/>
            </p:cNvPicPr>
            <p:nvPr/>
          </p:nvPicPr>
          <p:blipFill>
            <a:blip r:embed="rId10"/>
            <a:stretch>
              <a:fillRect/>
            </a:stretch>
          </p:blipFill>
          <p:spPr>
            <a:xfrm>
              <a:off x="7292557" y="2430551"/>
              <a:ext cx="1982589" cy="1121788"/>
            </a:xfrm>
            <a:prstGeom prst="rect">
              <a:avLst/>
            </a:prstGeom>
          </p:spPr>
        </p:pic>
        <p:pic>
          <p:nvPicPr>
            <p:cNvPr id="39" name="Picture 38">
              <a:extLst>
                <a:ext uri="{FF2B5EF4-FFF2-40B4-BE49-F238E27FC236}">
                  <a16:creationId xmlns:a16="http://schemas.microsoft.com/office/drawing/2014/main" id="{A1D6F07E-7672-9AA0-13F0-A61E4132F626}"/>
                </a:ext>
              </a:extLst>
            </p:cNvPr>
            <p:cNvPicPr>
              <a:picLocks noChangeAspect="1"/>
            </p:cNvPicPr>
            <p:nvPr/>
          </p:nvPicPr>
          <p:blipFill>
            <a:blip r:embed="rId11"/>
            <a:stretch>
              <a:fillRect/>
            </a:stretch>
          </p:blipFill>
          <p:spPr>
            <a:xfrm>
              <a:off x="9275146" y="2430551"/>
              <a:ext cx="1992406" cy="1121788"/>
            </a:xfrm>
            <a:prstGeom prst="rect">
              <a:avLst/>
            </a:prstGeom>
          </p:spPr>
        </p:pic>
        <p:pic>
          <p:nvPicPr>
            <p:cNvPr id="40" name="Picture 39">
              <a:extLst>
                <a:ext uri="{FF2B5EF4-FFF2-40B4-BE49-F238E27FC236}">
                  <a16:creationId xmlns:a16="http://schemas.microsoft.com/office/drawing/2014/main" id="{8B1037D7-222B-882A-0201-23F07A443D67}"/>
                </a:ext>
              </a:extLst>
            </p:cNvPr>
            <p:cNvPicPr>
              <a:picLocks noChangeAspect="1"/>
            </p:cNvPicPr>
            <p:nvPr/>
          </p:nvPicPr>
          <p:blipFill>
            <a:blip r:embed="rId12"/>
            <a:stretch>
              <a:fillRect/>
            </a:stretch>
          </p:blipFill>
          <p:spPr>
            <a:xfrm>
              <a:off x="1424637" y="2430551"/>
              <a:ext cx="2014259" cy="1138766"/>
            </a:xfrm>
            <a:prstGeom prst="rect">
              <a:avLst/>
            </a:prstGeom>
          </p:spPr>
        </p:pic>
      </p:grpSp>
      <p:pic>
        <p:nvPicPr>
          <p:cNvPr id="42" name="Picture 41">
            <a:extLst>
              <a:ext uri="{FF2B5EF4-FFF2-40B4-BE49-F238E27FC236}">
                <a16:creationId xmlns:a16="http://schemas.microsoft.com/office/drawing/2014/main" id="{22140CDB-30EA-3D8D-9D5F-9A2DB40CC5DB}"/>
              </a:ext>
            </a:extLst>
          </p:cNvPr>
          <p:cNvPicPr>
            <a:picLocks noChangeAspect="1"/>
          </p:cNvPicPr>
          <p:nvPr/>
        </p:nvPicPr>
        <p:blipFill>
          <a:blip r:embed="rId13"/>
          <a:stretch>
            <a:fillRect/>
          </a:stretch>
        </p:blipFill>
        <p:spPr>
          <a:xfrm>
            <a:off x="9639186" y="98209"/>
            <a:ext cx="623301" cy="432572"/>
          </a:xfrm>
          <a:prstGeom prst="rect">
            <a:avLst/>
          </a:prstGeom>
        </p:spPr>
      </p:pic>
    </p:spTree>
    <p:custDataLst>
      <p:tags r:id="rId1"/>
    </p:custDataLst>
    <p:extLst>
      <p:ext uri="{BB962C8B-B14F-4D97-AF65-F5344CB8AC3E}">
        <p14:creationId xmlns:p14="http://schemas.microsoft.com/office/powerpoint/2010/main" val="1819308758"/>
      </p:ext>
    </p:extLst>
  </p:cSld>
  <p:clrMapOvr>
    <a:masterClrMapping/>
  </p:clrMapOvr>
  <mc:AlternateContent xmlns:mc="http://schemas.openxmlformats.org/markup-compatibility/2006" xmlns:p14="http://schemas.microsoft.com/office/powerpoint/2010/main">
    <mc:Choice Requires="p14">
      <p:transition spd="slow" p14:dur="2000" advTm="41580"/>
    </mc:Choice>
    <mc:Fallback xmlns="">
      <p:transition spd="slow" advTm="4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2489AEA-96F6-DEB3-574C-0D6CEEF69A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9" b="4323"/>
          <a:stretch/>
        </p:blipFill>
        <p:spPr bwMode="auto">
          <a:xfrm>
            <a:off x="6241539" y="1442969"/>
            <a:ext cx="4241067" cy="3972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611B1DA-0D8D-2A26-54B7-963033ACF0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03" b="6117"/>
          <a:stretch/>
        </p:blipFill>
        <p:spPr bwMode="auto">
          <a:xfrm>
            <a:off x="1145579" y="1442969"/>
            <a:ext cx="4804883" cy="38102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een and white logo&#10;&#10;AI-generated content may be incorrect.">
            <a:extLst>
              <a:ext uri="{FF2B5EF4-FFF2-40B4-BE49-F238E27FC236}">
                <a16:creationId xmlns:a16="http://schemas.microsoft.com/office/drawing/2014/main" id="{781D52A8-7365-03A5-5190-9A251EF5C06A}"/>
              </a:ext>
            </a:extLst>
          </p:cNvPr>
          <p:cNvPicPr>
            <a:picLocks noChangeAspect="1"/>
          </p:cNvPicPr>
          <p:nvPr/>
        </p:nvPicPr>
        <p:blipFill>
          <a:blip r:embed="rId6"/>
          <a:stretch>
            <a:fillRect/>
          </a:stretch>
        </p:blipFill>
        <p:spPr>
          <a:xfrm>
            <a:off x="192888" y="98209"/>
            <a:ext cx="673606" cy="534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4A08D36B-9156-A810-282D-C168298218A8}"/>
              </a:ext>
            </a:extLst>
          </p:cNvPr>
          <p:cNvSpPr txBox="1"/>
          <p:nvPr/>
        </p:nvSpPr>
        <p:spPr>
          <a:xfrm>
            <a:off x="1370806" y="98209"/>
            <a:ext cx="8518689" cy="1200329"/>
          </a:xfrm>
          <a:prstGeom prst="rect">
            <a:avLst/>
          </a:prstGeom>
          <a:noFill/>
        </p:spPr>
        <p:txBody>
          <a:bodyPr wrap="square">
            <a:spAutoFit/>
          </a:bodyPr>
          <a:lstStyle/>
          <a:p>
            <a:pPr algn="ctr"/>
            <a:r>
              <a:rPr lang="en-US" sz="3600" b="0" i="0" dirty="0">
                <a:solidFill>
                  <a:schemeClr val="tx2">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rPr>
              <a:t>Key Learnings and Execution Challenges</a:t>
            </a:r>
            <a:endParaRPr lang="en-IN" sz="3600" dirty="0">
              <a:solidFill>
                <a:schemeClr val="tx2">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10" name="Group 9">
            <a:extLst>
              <a:ext uri="{FF2B5EF4-FFF2-40B4-BE49-F238E27FC236}">
                <a16:creationId xmlns:a16="http://schemas.microsoft.com/office/drawing/2014/main" id="{1C4680A5-8637-C953-7B76-FA5DDFF53193}"/>
              </a:ext>
            </a:extLst>
          </p:cNvPr>
          <p:cNvGrpSpPr/>
          <p:nvPr/>
        </p:nvGrpSpPr>
        <p:grpSpPr>
          <a:xfrm>
            <a:off x="9007673" y="98209"/>
            <a:ext cx="2991439" cy="372856"/>
            <a:chOff x="1518905" y="2685075"/>
            <a:chExt cx="9842915" cy="1138766"/>
          </a:xfrm>
        </p:grpSpPr>
        <p:grpSp>
          <p:nvGrpSpPr>
            <p:cNvPr id="11" name="Group 10">
              <a:extLst>
                <a:ext uri="{FF2B5EF4-FFF2-40B4-BE49-F238E27FC236}">
                  <a16:creationId xmlns:a16="http://schemas.microsoft.com/office/drawing/2014/main" id="{EC0AD25C-C4EE-4618-7E28-447F699C7A59}"/>
                </a:ext>
              </a:extLst>
            </p:cNvPr>
            <p:cNvGrpSpPr/>
            <p:nvPr/>
          </p:nvGrpSpPr>
          <p:grpSpPr>
            <a:xfrm>
              <a:off x="1518905" y="2685075"/>
              <a:ext cx="9842915" cy="1138766"/>
              <a:chOff x="1518905" y="2685075"/>
              <a:chExt cx="9842915" cy="1138766"/>
            </a:xfrm>
          </p:grpSpPr>
          <p:pic>
            <p:nvPicPr>
              <p:cNvPr id="13" name="Picture 12">
                <a:extLst>
                  <a:ext uri="{FF2B5EF4-FFF2-40B4-BE49-F238E27FC236}">
                    <a16:creationId xmlns:a16="http://schemas.microsoft.com/office/drawing/2014/main" id="{DF090ED7-C6AC-62AF-7D12-9E2F1B58E725}"/>
                  </a:ext>
                </a:extLst>
              </p:cNvPr>
              <p:cNvPicPr>
                <a:picLocks noChangeAspect="1"/>
              </p:cNvPicPr>
              <p:nvPr/>
            </p:nvPicPr>
            <p:blipFill>
              <a:blip r:embed="rId7"/>
              <a:stretch>
                <a:fillRect/>
              </a:stretch>
            </p:blipFill>
            <p:spPr>
              <a:xfrm>
                <a:off x="3533164" y="2685075"/>
                <a:ext cx="1980801" cy="1121788"/>
              </a:xfrm>
              <a:prstGeom prst="rect">
                <a:avLst/>
              </a:prstGeom>
            </p:spPr>
          </p:pic>
          <p:pic>
            <p:nvPicPr>
              <p:cNvPr id="14" name="Picture 13">
                <a:extLst>
                  <a:ext uri="{FF2B5EF4-FFF2-40B4-BE49-F238E27FC236}">
                    <a16:creationId xmlns:a16="http://schemas.microsoft.com/office/drawing/2014/main" id="{67224071-BD41-287C-F419-310DED6ECF64}"/>
                  </a:ext>
                </a:extLst>
              </p:cNvPr>
              <p:cNvPicPr>
                <a:picLocks noChangeAspect="1"/>
              </p:cNvPicPr>
              <p:nvPr/>
            </p:nvPicPr>
            <p:blipFill>
              <a:blip r:embed="rId8"/>
              <a:stretch>
                <a:fillRect/>
              </a:stretch>
            </p:blipFill>
            <p:spPr>
              <a:xfrm>
                <a:off x="5388401" y="2685075"/>
                <a:ext cx="2014260" cy="1121788"/>
              </a:xfrm>
              <a:prstGeom prst="rect">
                <a:avLst/>
              </a:prstGeom>
            </p:spPr>
          </p:pic>
          <p:pic>
            <p:nvPicPr>
              <p:cNvPr id="15" name="Picture 14">
                <a:extLst>
                  <a:ext uri="{FF2B5EF4-FFF2-40B4-BE49-F238E27FC236}">
                    <a16:creationId xmlns:a16="http://schemas.microsoft.com/office/drawing/2014/main" id="{DADE1AA4-6511-671C-A4A1-3A4F60363829}"/>
                  </a:ext>
                </a:extLst>
              </p:cNvPr>
              <p:cNvPicPr>
                <a:picLocks noChangeAspect="1"/>
              </p:cNvPicPr>
              <p:nvPr/>
            </p:nvPicPr>
            <p:blipFill>
              <a:blip r:embed="rId9"/>
              <a:stretch>
                <a:fillRect/>
              </a:stretch>
            </p:blipFill>
            <p:spPr>
              <a:xfrm>
                <a:off x="7386825" y="2685075"/>
                <a:ext cx="1982589" cy="1121788"/>
              </a:xfrm>
              <a:prstGeom prst="rect">
                <a:avLst/>
              </a:prstGeom>
            </p:spPr>
          </p:pic>
          <p:pic>
            <p:nvPicPr>
              <p:cNvPr id="16" name="Picture 15">
                <a:extLst>
                  <a:ext uri="{FF2B5EF4-FFF2-40B4-BE49-F238E27FC236}">
                    <a16:creationId xmlns:a16="http://schemas.microsoft.com/office/drawing/2014/main" id="{898C32C2-49A9-7222-C34A-F2865FB8343B}"/>
                  </a:ext>
                </a:extLst>
              </p:cNvPr>
              <p:cNvPicPr>
                <a:picLocks noChangeAspect="1"/>
              </p:cNvPicPr>
              <p:nvPr/>
            </p:nvPicPr>
            <p:blipFill>
              <a:blip r:embed="rId10"/>
              <a:stretch>
                <a:fillRect/>
              </a:stretch>
            </p:blipFill>
            <p:spPr>
              <a:xfrm>
                <a:off x="9369414" y="2685075"/>
                <a:ext cx="1992406" cy="1121788"/>
              </a:xfrm>
              <a:prstGeom prst="rect">
                <a:avLst/>
              </a:prstGeom>
            </p:spPr>
          </p:pic>
          <p:pic>
            <p:nvPicPr>
              <p:cNvPr id="17" name="Picture 16">
                <a:extLst>
                  <a:ext uri="{FF2B5EF4-FFF2-40B4-BE49-F238E27FC236}">
                    <a16:creationId xmlns:a16="http://schemas.microsoft.com/office/drawing/2014/main" id="{1C85F4A8-4E63-E0A2-434C-4062AEEFE940}"/>
                  </a:ext>
                </a:extLst>
              </p:cNvPr>
              <p:cNvPicPr>
                <a:picLocks noChangeAspect="1"/>
              </p:cNvPicPr>
              <p:nvPr/>
            </p:nvPicPr>
            <p:blipFill>
              <a:blip r:embed="rId11"/>
              <a:stretch>
                <a:fillRect/>
              </a:stretch>
            </p:blipFill>
            <p:spPr>
              <a:xfrm>
                <a:off x="1518905" y="2685075"/>
                <a:ext cx="2014259" cy="1138766"/>
              </a:xfrm>
              <a:prstGeom prst="rect">
                <a:avLst/>
              </a:prstGeom>
            </p:spPr>
          </p:pic>
        </p:grpSp>
        <p:pic>
          <p:nvPicPr>
            <p:cNvPr id="12" name="Picture 11">
              <a:extLst>
                <a:ext uri="{FF2B5EF4-FFF2-40B4-BE49-F238E27FC236}">
                  <a16:creationId xmlns:a16="http://schemas.microsoft.com/office/drawing/2014/main" id="{C6CB67B3-EB72-6667-45EC-5334E15DB6FE}"/>
                </a:ext>
              </a:extLst>
            </p:cNvPr>
            <p:cNvPicPr>
              <a:picLocks noChangeAspect="1"/>
            </p:cNvPicPr>
            <p:nvPr/>
          </p:nvPicPr>
          <p:blipFill>
            <a:blip r:embed="rId12"/>
            <a:stretch>
              <a:fillRect/>
            </a:stretch>
          </p:blipFill>
          <p:spPr>
            <a:xfrm>
              <a:off x="5388396" y="2699631"/>
              <a:ext cx="1980801" cy="1107232"/>
            </a:xfrm>
            <a:prstGeom prst="rect">
              <a:avLst/>
            </a:prstGeom>
          </p:spPr>
        </p:pic>
      </p:grpSp>
    </p:spTree>
    <p:custDataLst>
      <p:tags r:id="rId1"/>
    </p:custDataLst>
    <p:extLst>
      <p:ext uri="{BB962C8B-B14F-4D97-AF65-F5344CB8AC3E}">
        <p14:creationId xmlns:p14="http://schemas.microsoft.com/office/powerpoint/2010/main" val="3322688514"/>
      </p:ext>
    </p:extLst>
  </p:cSld>
  <p:clrMapOvr>
    <a:masterClrMapping/>
  </p:clrMapOvr>
  <mc:AlternateContent xmlns:mc="http://schemas.openxmlformats.org/markup-compatibility/2006" xmlns:p14="http://schemas.microsoft.com/office/powerpoint/2010/main">
    <mc:Choice Requires="p14">
      <p:transition spd="slow" p14:dur="2000" advTm="49027"/>
    </mc:Choice>
    <mc:Fallback xmlns="">
      <p:transition spd="slow" advTm="490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6936A33-7364-EC7A-AF96-B1EE15E9F0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89" t="6155" r="3590" b="12235"/>
          <a:stretch/>
        </p:blipFill>
        <p:spPr bwMode="auto">
          <a:xfrm>
            <a:off x="2577464" y="3521947"/>
            <a:ext cx="5815633" cy="3336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een and white logo&#10;&#10;AI-generated content may be incorrect.">
            <a:extLst>
              <a:ext uri="{FF2B5EF4-FFF2-40B4-BE49-F238E27FC236}">
                <a16:creationId xmlns:a16="http://schemas.microsoft.com/office/drawing/2014/main" id="{75469B30-D21E-DA8D-0119-2E1899506618}"/>
              </a:ext>
            </a:extLst>
          </p:cNvPr>
          <p:cNvPicPr>
            <a:picLocks noChangeAspect="1"/>
          </p:cNvPicPr>
          <p:nvPr/>
        </p:nvPicPr>
        <p:blipFill>
          <a:blip r:embed="rId5"/>
          <a:stretch>
            <a:fillRect/>
          </a:stretch>
        </p:blipFill>
        <p:spPr>
          <a:xfrm>
            <a:off x="192888" y="98209"/>
            <a:ext cx="673606" cy="534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2">
            <a:extLst>
              <a:ext uri="{FF2B5EF4-FFF2-40B4-BE49-F238E27FC236}">
                <a16:creationId xmlns:a16="http://schemas.microsoft.com/office/drawing/2014/main" id="{20029B88-ADD7-F758-D40D-5E1A21ACA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91" t="21162" r="5137" b="13385"/>
          <a:stretch/>
        </p:blipFill>
        <p:spPr bwMode="auto">
          <a:xfrm>
            <a:off x="192888" y="1300594"/>
            <a:ext cx="4769152" cy="18342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31227A1-5FFA-D0A6-7530-77445B49B32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9" b="9154"/>
          <a:stretch/>
        </p:blipFill>
        <p:spPr bwMode="auto">
          <a:xfrm>
            <a:off x="6096000" y="846223"/>
            <a:ext cx="5505071" cy="27430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5734D1E-0A00-004F-2A88-CCD65E265844}"/>
              </a:ext>
            </a:extLst>
          </p:cNvPr>
          <p:cNvSpPr txBox="1"/>
          <p:nvPr/>
        </p:nvSpPr>
        <p:spPr>
          <a:xfrm>
            <a:off x="1144072" y="0"/>
            <a:ext cx="9568205" cy="1200329"/>
          </a:xfrm>
          <a:prstGeom prst="rect">
            <a:avLst/>
          </a:prstGeom>
          <a:noFill/>
        </p:spPr>
        <p:txBody>
          <a:bodyPr wrap="square">
            <a:spAutoFit/>
          </a:bodyPr>
          <a:lstStyle/>
          <a:p>
            <a:pPr algn="ctr"/>
            <a:r>
              <a:rPr lang="en-US" sz="3600" b="0" i="0" dirty="0">
                <a:solidFill>
                  <a:schemeClr val="tx2">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rPr>
              <a:t>Architecture Updates and Key </a:t>
            </a:r>
          </a:p>
          <a:p>
            <a:pPr algn="ctr"/>
            <a:r>
              <a:rPr lang="en-US" sz="3600" b="0" i="0" dirty="0">
                <a:solidFill>
                  <a:schemeClr val="tx2">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rPr>
              <a:t>Factors in ViT Model Selection</a:t>
            </a:r>
            <a:endParaRPr lang="en-IN" sz="3600" dirty="0">
              <a:solidFill>
                <a:schemeClr val="tx2">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12" name="Group 11">
            <a:extLst>
              <a:ext uri="{FF2B5EF4-FFF2-40B4-BE49-F238E27FC236}">
                <a16:creationId xmlns:a16="http://schemas.microsoft.com/office/drawing/2014/main" id="{07451A1A-6096-4A11-85F6-2C9B7463E57C}"/>
              </a:ext>
            </a:extLst>
          </p:cNvPr>
          <p:cNvGrpSpPr/>
          <p:nvPr/>
        </p:nvGrpSpPr>
        <p:grpSpPr>
          <a:xfrm>
            <a:off x="9325276" y="181021"/>
            <a:ext cx="2774001" cy="369211"/>
            <a:chOff x="1518905" y="2685074"/>
            <a:chExt cx="9842915" cy="1138767"/>
          </a:xfrm>
        </p:grpSpPr>
        <p:grpSp>
          <p:nvGrpSpPr>
            <p:cNvPr id="13" name="Group 12">
              <a:extLst>
                <a:ext uri="{FF2B5EF4-FFF2-40B4-BE49-F238E27FC236}">
                  <a16:creationId xmlns:a16="http://schemas.microsoft.com/office/drawing/2014/main" id="{A3346148-02A9-495F-0E14-FA4F0AA53FB5}"/>
                </a:ext>
              </a:extLst>
            </p:cNvPr>
            <p:cNvGrpSpPr/>
            <p:nvPr/>
          </p:nvGrpSpPr>
          <p:grpSpPr>
            <a:xfrm>
              <a:off x="1518905" y="2685075"/>
              <a:ext cx="9842915" cy="1138766"/>
              <a:chOff x="1518905" y="2685075"/>
              <a:chExt cx="9842915" cy="1138766"/>
            </a:xfrm>
          </p:grpSpPr>
          <p:pic>
            <p:nvPicPr>
              <p:cNvPr id="15" name="Picture 14">
                <a:extLst>
                  <a:ext uri="{FF2B5EF4-FFF2-40B4-BE49-F238E27FC236}">
                    <a16:creationId xmlns:a16="http://schemas.microsoft.com/office/drawing/2014/main" id="{5E986B91-91E9-4020-8EA3-922CE4540DBB}"/>
                  </a:ext>
                </a:extLst>
              </p:cNvPr>
              <p:cNvPicPr>
                <a:picLocks noChangeAspect="1"/>
              </p:cNvPicPr>
              <p:nvPr/>
            </p:nvPicPr>
            <p:blipFill>
              <a:blip r:embed="rId8"/>
              <a:stretch>
                <a:fillRect/>
              </a:stretch>
            </p:blipFill>
            <p:spPr>
              <a:xfrm>
                <a:off x="3533164" y="2685075"/>
                <a:ext cx="1980801" cy="1121788"/>
              </a:xfrm>
              <a:prstGeom prst="rect">
                <a:avLst/>
              </a:prstGeom>
            </p:spPr>
          </p:pic>
          <p:pic>
            <p:nvPicPr>
              <p:cNvPr id="16" name="Picture 15">
                <a:extLst>
                  <a:ext uri="{FF2B5EF4-FFF2-40B4-BE49-F238E27FC236}">
                    <a16:creationId xmlns:a16="http://schemas.microsoft.com/office/drawing/2014/main" id="{59DB1156-9FE6-9896-4E75-B00C26164D1B}"/>
                  </a:ext>
                </a:extLst>
              </p:cNvPr>
              <p:cNvPicPr>
                <a:picLocks noChangeAspect="1"/>
              </p:cNvPicPr>
              <p:nvPr/>
            </p:nvPicPr>
            <p:blipFill>
              <a:blip r:embed="rId9"/>
              <a:stretch>
                <a:fillRect/>
              </a:stretch>
            </p:blipFill>
            <p:spPr>
              <a:xfrm>
                <a:off x="5388401" y="2685075"/>
                <a:ext cx="2014260" cy="1121788"/>
              </a:xfrm>
              <a:prstGeom prst="rect">
                <a:avLst/>
              </a:prstGeom>
            </p:spPr>
          </p:pic>
          <p:pic>
            <p:nvPicPr>
              <p:cNvPr id="17" name="Picture 16">
                <a:extLst>
                  <a:ext uri="{FF2B5EF4-FFF2-40B4-BE49-F238E27FC236}">
                    <a16:creationId xmlns:a16="http://schemas.microsoft.com/office/drawing/2014/main" id="{AFD639A1-EFA7-FC96-381C-80851B607621}"/>
                  </a:ext>
                </a:extLst>
              </p:cNvPr>
              <p:cNvPicPr>
                <a:picLocks noChangeAspect="1"/>
              </p:cNvPicPr>
              <p:nvPr/>
            </p:nvPicPr>
            <p:blipFill>
              <a:blip r:embed="rId10"/>
              <a:stretch>
                <a:fillRect/>
              </a:stretch>
            </p:blipFill>
            <p:spPr>
              <a:xfrm>
                <a:off x="7386825" y="2685075"/>
                <a:ext cx="1982589" cy="1121788"/>
              </a:xfrm>
              <a:prstGeom prst="rect">
                <a:avLst/>
              </a:prstGeom>
            </p:spPr>
          </p:pic>
          <p:pic>
            <p:nvPicPr>
              <p:cNvPr id="18" name="Picture 17">
                <a:extLst>
                  <a:ext uri="{FF2B5EF4-FFF2-40B4-BE49-F238E27FC236}">
                    <a16:creationId xmlns:a16="http://schemas.microsoft.com/office/drawing/2014/main" id="{EADD04FC-E584-F1F4-8C83-E1029FD84EC5}"/>
                  </a:ext>
                </a:extLst>
              </p:cNvPr>
              <p:cNvPicPr>
                <a:picLocks noChangeAspect="1"/>
              </p:cNvPicPr>
              <p:nvPr/>
            </p:nvPicPr>
            <p:blipFill>
              <a:blip r:embed="rId11"/>
              <a:stretch>
                <a:fillRect/>
              </a:stretch>
            </p:blipFill>
            <p:spPr>
              <a:xfrm>
                <a:off x="9369414" y="2685075"/>
                <a:ext cx="1992406" cy="1121788"/>
              </a:xfrm>
              <a:prstGeom prst="rect">
                <a:avLst/>
              </a:prstGeom>
            </p:spPr>
          </p:pic>
          <p:pic>
            <p:nvPicPr>
              <p:cNvPr id="19" name="Picture 18">
                <a:extLst>
                  <a:ext uri="{FF2B5EF4-FFF2-40B4-BE49-F238E27FC236}">
                    <a16:creationId xmlns:a16="http://schemas.microsoft.com/office/drawing/2014/main" id="{92E6AFBA-76B7-FFD6-8FAF-650ED3762EC5}"/>
                  </a:ext>
                </a:extLst>
              </p:cNvPr>
              <p:cNvPicPr>
                <a:picLocks noChangeAspect="1"/>
              </p:cNvPicPr>
              <p:nvPr/>
            </p:nvPicPr>
            <p:blipFill>
              <a:blip r:embed="rId12"/>
              <a:stretch>
                <a:fillRect/>
              </a:stretch>
            </p:blipFill>
            <p:spPr>
              <a:xfrm>
                <a:off x="1518905" y="2685075"/>
                <a:ext cx="2014259" cy="1138766"/>
              </a:xfrm>
              <a:prstGeom prst="rect">
                <a:avLst/>
              </a:prstGeom>
            </p:spPr>
          </p:pic>
        </p:grpSp>
        <p:pic>
          <p:nvPicPr>
            <p:cNvPr id="14" name="Picture 13">
              <a:extLst>
                <a:ext uri="{FF2B5EF4-FFF2-40B4-BE49-F238E27FC236}">
                  <a16:creationId xmlns:a16="http://schemas.microsoft.com/office/drawing/2014/main" id="{9D0C841C-793F-4445-188E-59321F7E6887}"/>
                </a:ext>
              </a:extLst>
            </p:cNvPr>
            <p:cNvPicPr>
              <a:picLocks noChangeAspect="1"/>
            </p:cNvPicPr>
            <p:nvPr/>
          </p:nvPicPr>
          <p:blipFill>
            <a:blip r:embed="rId13"/>
            <a:stretch>
              <a:fillRect/>
            </a:stretch>
          </p:blipFill>
          <p:spPr>
            <a:xfrm>
              <a:off x="7402661" y="2685074"/>
              <a:ext cx="2001194" cy="1121787"/>
            </a:xfrm>
            <a:prstGeom prst="rect">
              <a:avLst/>
            </a:prstGeom>
          </p:spPr>
        </p:pic>
      </p:grpSp>
    </p:spTree>
    <p:custDataLst>
      <p:tags r:id="rId1"/>
    </p:custDataLst>
    <p:extLst>
      <p:ext uri="{BB962C8B-B14F-4D97-AF65-F5344CB8AC3E}">
        <p14:creationId xmlns:p14="http://schemas.microsoft.com/office/powerpoint/2010/main" val="2120728104"/>
      </p:ext>
    </p:extLst>
  </p:cSld>
  <p:clrMapOvr>
    <a:masterClrMapping/>
  </p:clrMapOvr>
  <mc:AlternateContent xmlns:mc="http://schemas.openxmlformats.org/markup-compatibility/2006" xmlns:p14="http://schemas.microsoft.com/office/powerpoint/2010/main">
    <mc:Choice Requires="p14">
      <p:transition spd="slow" p14:dur="2000" advTm="58970"/>
    </mc:Choice>
    <mc:Fallback xmlns="">
      <p:transition spd="slow" advTm="589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5238D8D-59C5-1451-91EC-59FC841CE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9" b="5934"/>
          <a:stretch/>
        </p:blipFill>
        <p:spPr bwMode="auto">
          <a:xfrm>
            <a:off x="675209" y="1630205"/>
            <a:ext cx="4320791" cy="3383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063449D-5E23-FAA8-C92C-FB9BAEA94E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2" b="6117"/>
          <a:stretch/>
        </p:blipFill>
        <p:spPr bwMode="auto">
          <a:xfrm>
            <a:off x="5474169" y="1399131"/>
            <a:ext cx="6042622" cy="38461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een and white logo&#10;&#10;AI-generated content may be incorrect.">
            <a:extLst>
              <a:ext uri="{FF2B5EF4-FFF2-40B4-BE49-F238E27FC236}">
                <a16:creationId xmlns:a16="http://schemas.microsoft.com/office/drawing/2014/main" id="{7D826AE6-0A6F-353C-6818-DF80CBCEEB50}"/>
              </a:ext>
            </a:extLst>
          </p:cNvPr>
          <p:cNvPicPr>
            <a:picLocks noChangeAspect="1"/>
          </p:cNvPicPr>
          <p:nvPr/>
        </p:nvPicPr>
        <p:blipFill>
          <a:blip r:embed="rId6"/>
          <a:stretch>
            <a:fillRect/>
          </a:stretch>
        </p:blipFill>
        <p:spPr>
          <a:xfrm>
            <a:off x="192888" y="98209"/>
            <a:ext cx="673606" cy="534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FD0B7A53-5FF9-1562-3C15-057CDE646164}"/>
              </a:ext>
            </a:extLst>
          </p:cNvPr>
          <p:cNvSpPr txBox="1"/>
          <p:nvPr/>
        </p:nvSpPr>
        <p:spPr>
          <a:xfrm>
            <a:off x="1677971" y="98209"/>
            <a:ext cx="8455843" cy="1200329"/>
          </a:xfrm>
          <a:prstGeom prst="rect">
            <a:avLst/>
          </a:prstGeom>
          <a:noFill/>
        </p:spPr>
        <p:txBody>
          <a:bodyPr wrap="square">
            <a:spAutoFit/>
          </a:bodyPr>
          <a:lstStyle/>
          <a:p>
            <a:pPr algn="ctr"/>
            <a:r>
              <a:rPr lang="en-US" sz="3600" b="0" i="0" dirty="0">
                <a:solidFill>
                  <a:schemeClr val="tx2">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rPr>
              <a:t>Model Selection and</a:t>
            </a:r>
          </a:p>
          <a:p>
            <a:pPr algn="ctr"/>
            <a:r>
              <a:rPr lang="en-US" sz="3600" b="0" i="0" dirty="0">
                <a:solidFill>
                  <a:schemeClr val="tx2">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rPr>
              <a:t> Deployment Strategy</a:t>
            </a:r>
            <a:endParaRPr lang="en-IN" sz="3600" dirty="0">
              <a:solidFill>
                <a:schemeClr val="tx2">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10" name="Group 9">
            <a:extLst>
              <a:ext uri="{FF2B5EF4-FFF2-40B4-BE49-F238E27FC236}">
                <a16:creationId xmlns:a16="http://schemas.microsoft.com/office/drawing/2014/main" id="{B80D5FCB-BC58-222B-993A-86F6F45670ED}"/>
              </a:ext>
            </a:extLst>
          </p:cNvPr>
          <p:cNvGrpSpPr/>
          <p:nvPr/>
        </p:nvGrpSpPr>
        <p:grpSpPr>
          <a:xfrm>
            <a:off x="9370243" y="98209"/>
            <a:ext cx="2675047" cy="382558"/>
            <a:chOff x="1518905" y="2685075"/>
            <a:chExt cx="9842915" cy="1138766"/>
          </a:xfrm>
        </p:grpSpPr>
        <p:grpSp>
          <p:nvGrpSpPr>
            <p:cNvPr id="11" name="Group 10">
              <a:extLst>
                <a:ext uri="{FF2B5EF4-FFF2-40B4-BE49-F238E27FC236}">
                  <a16:creationId xmlns:a16="http://schemas.microsoft.com/office/drawing/2014/main" id="{835E5492-E5B0-C5E8-AB6A-DF4E1599B2CD}"/>
                </a:ext>
              </a:extLst>
            </p:cNvPr>
            <p:cNvGrpSpPr/>
            <p:nvPr/>
          </p:nvGrpSpPr>
          <p:grpSpPr>
            <a:xfrm>
              <a:off x="1518905" y="2685075"/>
              <a:ext cx="9842915" cy="1138766"/>
              <a:chOff x="1518905" y="2685075"/>
              <a:chExt cx="9842915" cy="1138766"/>
            </a:xfrm>
          </p:grpSpPr>
          <p:pic>
            <p:nvPicPr>
              <p:cNvPr id="13" name="Picture 12">
                <a:extLst>
                  <a:ext uri="{FF2B5EF4-FFF2-40B4-BE49-F238E27FC236}">
                    <a16:creationId xmlns:a16="http://schemas.microsoft.com/office/drawing/2014/main" id="{174838BC-E63A-D7AE-2981-1580B5C17AD0}"/>
                  </a:ext>
                </a:extLst>
              </p:cNvPr>
              <p:cNvPicPr>
                <a:picLocks noChangeAspect="1"/>
              </p:cNvPicPr>
              <p:nvPr/>
            </p:nvPicPr>
            <p:blipFill>
              <a:blip r:embed="rId7"/>
              <a:stretch>
                <a:fillRect/>
              </a:stretch>
            </p:blipFill>
            <p:spPr>
              <a:xfrm>
                <a:off x="3533164" y="2685075"/>
                <a:ext cx="1980801" cy="1121788"/>
              </a:xfrm>
              <a:prstGeom prst="rect">
                <a:avLst/>
              </a:prstGeom>
            </p:spPr>
          </p:pic>
          <p:pic>
            <p:nvPicPr>
              <p:cNvPr id="14" name="Picture 13">
                <a:extLst>
                  <a:ext uri="{FF2B5EF4-FFF2-40B4-BE49-F238E27FC236}">
                    <a16:creationId xmlns:a16="http://schemas.microsoft.com/office/drawing/2014/main" id="{BB3585EC-E8BE-FC7C-6ACD-D0545D9B6995}"/>
                  </a:ext>
                </a:extLst>
              </p:cNvPr>
              <p:cNvPicPr>
                <a:picLocks noChangeAspect="1"/>
              </p:cNvPicPr>
              <p:nvPr/>
            </p:nvPicPr>
            <p:blipFill>
              <a:blip r:embed="rId8"/>
              <a:stretch>
                <a:fillRect/>
              </a:stretch>
            </p:blipFill>
            <p:spPr>
              <a:xfrm>
                <a:off x="5388401" y="2685075"/>
                <a:ext cx="2014260" cy="1121788"/>
              </a:xfrm>
              <a:prstGeom prst="rect">
                <a:avLst/>
              </a:prstGeom>
            </p:spPr>
          </p:pic>
          <p:pic>
            <p:nvPicPr>
              <p:cNvPr id="15" name="Picture 14">
                <a:extLst>
                  <a:ext uri="{FF2B5EF4-FFF2-40B4-BE49-F238E27FC236}">
                    <a16:creationId xmlns:a16="http://schemas.microsoft.com/office/drawing/2014/main" id="{AC5B4A1A-16EF-A51A-E21D-C49F22FB92FC}"/>
                  </a:ext>
                </a:extLst>
              </p:cNvPr>
              <p:cNvPicPr>
                <a:picLocks noChangeAspect="1"/>
              </p:cNvPicPr>
              <p:nvPr/>
            </p:nvPicPr>
            <p:blipFill>
              <a:blip r:embed="rId9"/>
              <a:stretch>
                <a:fillRect/>
              </a:stretch>
            </p:blipFill>
            <p:spPr>
              <a:xfrm>
                <a:off x="7386825" y="2685075"/>
                <a:ext cx="1982589" cy="1121788"/>
              </a:xfrm>
              <a:prstGeom prst="rect">
                <a:avLst/>
              </a:prstGeom>
            </p:spPr>
          </p:pic>
          <p:pic>
            <p:nvPicPr>
              <p:cNvPr id="16" name="Picture 15">
                <a:extLst>
                  <a:ext uri="{FF2B5EF4-FFF2-40B4-BE49-F238E27FC236}">
                    <a16:creationId xmlns:a16="http://schemas.microsoft.com/office/drawing/2014/main" id="{E36850E6-072B-92DC-CDD6-0F61226D21AB}"/>
                  </a:ext>
                </a:extLst>
              </p:cNvPr>
              <p:cNvPicPr>
                <a:picLocks noChangeAspect="1"/>
              </p:cNvPicPr>
              <p:nvPr/>
            </p:nvPicPr>
            <p:blipFill>
              <a:blip r:embed="rId10"/>
              <a:stretch>
                <a:fillRect/>
              </a:stretch>
            </p:blipFill>
            <p:spPr>
              <a:xfrm>
                <a:off x="9369414" y="2685075"/>
                <a:ext cx="1992406" cy="1121788"/>
              </a:xfrm>
              <a:prstGeom prst="rect">
                <a:avLst/>
              </a:prstGeom>
            </p:spPr>
          </p:pic>
          <p:pic>
            <p:nvPicPr>
              <p:cNvPr id="17" name="Picture 16">
                <a:extLst>
                  <a:ext uri="{FF2B5EF4-FFF2-40B4-BE49-F238E27FC236}">
                    <a16:creationId xmlns:a16="http://schemas.microsoft.com/office/drawing/2014/main" id="{69FAD77B-1B4F-D09A-152A-B31C2D4FFE50}"/>
                  </a:ext>
                </a:extLst>
              </p:cNvPr>
              <p:cNvPicPr>
                <a:picLocks noChangeAspect="1"/>
              </p:cNvPicPr>
              <p:nvPr/>
            </p:nvPicPr>
            <p:blipFill>
              <a:blip r:embed="rId11"/>
              <a:stretch>
                <a:fillRect/>
              </a:stretch>
            </p:blipFill>
            <p:spPr>
              <a:xfrm>
                <a:off x="1518905" y="2685075"/>
                <a:ext cx="2014259" cy="1138766"/>
              </a:xfrm>
              <a:prstGeom prst="rect">
                <a:avLst/>
              </a:prstGeom>
            </p:spPr>
          </p:pic>
        </p:grpSp>
        <p:pic>
          <p:nvPicPr>
            <p:cNvPr id="12" name="Picture 11">
              <a:extLst>
                <a:ext uri="{FF2B5EF4-FFF2-40B4-BE49-F238E27FC236}">
                  <a16:creationId xmlns:a16="http://schemas.microsoft.com/office/drawing/2014/main" id="{FE35B7EA-329F-3161-BB6A-093A0D3D334E}"/>
                </a:ext>
              </a:extLst>
            </p:cNvPr>
            <p:cNvPicPr>
              <a:picLocks noChangeAspect="1"/>
            </p:cNvPicPr>
            <p:nvPr/>
          </p:nvPicPr>
          <p:blipFill>
            <a:blip r:embed="rId12"/>
            <a:stretch>
              <a:fillRect/>
            </a:stretch>
          </p:blipFill>
          <p:spPr>
            <a:xfrm>
              <a:off x="9369414" y="2685075"/>
              <a:ext cx="1966753" cy="1110191"/>
            </a:xfrm>
            <a:prstGeom prst="rect">
              <a:avLst/>
            </a:prstGeom>
          </p:spPr>
        </p:pic>
      </p:grpSp>
    </p:spTree>
    <p:custDataLst>
      <p:tags r:id="rId1"/>
    </p:custDataLst>
    <p:extLst>
      <p:ext uri="{BB962C8B-B14F-4D97-AF65-F5344CB8AC3E}">
        <p14:creationId xmlns:p14="http://schemas.microsoft.com/office/powerpoint/2010/main" val="2442191200"/>
      </p:ext>
    </p:extLst>
  </p:cSld>
  <p:clrMapOvr>
    <a:masterClrMapping/>
  </p:clrMapOvr>
  <mc:AlternateContent xmlns:mc="http://schemas.openxmlformats.org/markup-compatibility/2006" xmlns:p14="http://schemas.microsoft.com/office/powerpoint/2010/main">
    <mc:Choice Requires="p14">
      <p:transition spd="slow" p14:dur="2000" advTm="45399"/>
    </mc:Choice>
    <mc:Fallback xmlns="">
      <p:transition spd="slow" advTm="453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9F3C80-80BF-73F2-A30C-9C99B2EB2E87}"/>
              </a:ext>
            </a:extLst>
          </p:cNvPr>
          <p:cNvPicPr>
            <a:picLocks noChangeAspect="1"/>
          </p:cNvPicPr>
          <p:nvPr/>
        </p:nvPicPr>
        <p:blipFill>
          <a:blip r:embed="rId2"/>
          <a:stretch>
            <a:fillRect/>
          </a:stretch>
        </p:blipFill>
        <p:spPr>
          <a:xfrm>
            <a:off x="0" y="-37027"/>
            <a:ext cx="12191999" cy="6932054"/>
          </a:xfrm>
          <a:prstGeom prst="rect">
            <a:avLst/>
          </a:prstGeom>
        </p:spPr>
      </p:pic>
      <p:pic>
        <p:nvPicPr>
          <p:cNvPr id="6" name="Picture 5" descr="A green and white logo&#10;&#10;AI-generated content may be incorrect.">
            <a:extLst>
              <a:ext uri="{FF2B5EF4-FFF2-40B4-BE49-F238E27FC236}">
                <a16:creationId xmlns:a16="http://schemas.microsoft.com/office/drawing/2014/main" id="{29EB105B-B02E-CB74-BDDD-6239BE262655}"/>
              </a:ext>
            </a:extLst>
          </p:cNvPr>
          <p:cNvPicPr>
            <a:picLocks noChangeAspect="1"/>
          </p:cNvPicPr>
          <p:nvPr/>
        </p:nvPicPr>
        <p:blipFill>
          <a:blip r:embed="rId3"/>
          <a:stretch>
            <a:fillRect/>
          </a:stretch>
        </p:blipFill>
        <p:spPr>
          <a:xfrm>
            <a:off x="192888" y="98209"/>
            <a:ext cx="673606" cy="534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3397313"/>
      </p:ext>
    </p:extLst>
  </p:cSld>
  <p:clrMapOvr>
    <a:masterClrMapping/>
  </p:clrMapOvr>
  <mc:AlternateContent xmlns:mc="http://schemas.openxmlformats.org/markup-compatibility/2006" xmlns:p14="http://schemas.microsoft.com/office/powerpoint/2010/main">
    <mc:Choice Requires="p14">
      <p:transition spd="slow" p14:dur="2000" advTm="2783"/>
    </mc:Choice>
    <mc:Fallback xmlns="">
      <p:transition spd="slow" advTm="2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11.8|199.5"/>
</p:tagLst>
</file>

<file path=ppt/tags/tag2.xml><?xml version="1.0" encoding="utf-8"?>
<p:tagLst xmlns:a="http://schemas.openxmlformats.org/drawingml/2006/main" xmlns:r="http://schemas.openxmlformats.org/officeDocument/2006/relationships" xmlns:p="http://schemas.openxmlformats.org/presentationml/2006/main">
  <p:tag name="TIMING" val="|2.2|1|154.2"/>
</p:tagLst>
</file>

<file path=ppt/tags/tag3.xml><?xml version="1.0" encoding="utf-8"?>
<p:tagLst xmlns:a="http://schemas.openxmlformats.org/drawingml/2006/main" xmlns:r="http://schemas.openxmlformats.org/officeDocument/2006/relationships" xmlns:p="http://schemas.openxmlformats.org/presentationml/2006/main">
  <p:tag name="TIMING" val="|0.4"/>
</p:tagLst>
</file>

<file path=ppt/tags/tag4.xml><?xml version="1.0" encoding="utf-8"?>
<p:tagLst xmlns:a="http://schemas.openxmlformats.org/drawingml/2006/main" xmlns:r="http://schemas.openxmlformats.org/officeDocument/2006/relationships" xmlns:p="http://schemas.openxmlformats.org/presentationml/2006/main">
  <p:tag name="TIMING" val="|36.2"/>
</p:tagLst>
</file>

<file path=ppt/tags/tag5.xml><?xml version="1.0" encoding="utf-8"?>
<p:tagLst xmlns:a="http://schemas.openxmlformats.org/drawingml/2006/main" xmlns:r="http://schemas.openxmlformats.org/officeDocument/2006/relationships" xmlns:p="http://schemas.openxmlformats.org/presentationml/2006/main">
  <p:tag name="TIMING" val="|47.5"/>
</p:tagLst>
</file>

<file path=ppt/tags/tag6.xml><?xml version="1.0" encoding="utf-8"?>
<p:tagLst xmlns:a="http://schemas.openxmlformats.org/drawingml/2006/main" xmlns:r="http://schemas.openxmlformats.org/officeDocument/2006/relationships" xmlns:p="http://schemas.openxmlformats.org/presentationml/2006/main">
  <p:tag name="TIMING" val="|2"/>
</p:tagLst>
</file>

<file path=ppt/tags/tag7.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Office Theme">
  <a:themeElements>
    <a:clrScheme name="Custom 39">
      <a:dk1>
        <a:sysClr val="windowText" lastClr="000000"/>
      </a:dk1>
      <a:lt1>
        <a:sysClr val="window" lastClr="FFFFFF"/>
      </a:lt1>
      <a:dk2>
        <a:srgbClr val="446777"/>
      </a:dk2>
      <a:lt2>
        <a:srgbClr val="E7E6E6"/>
      </a:lt2>
      <a:accent1>
        <a:srgbClr val="37453B"/>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 trip photo album_win32_SL_V3" id="{D4E0B98B-6797-4020-A4C5-B24DAE32A3C8}" vid="{EE54C123-5874-4F20-8A36-C5A83A181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C8BB1E9-0B75-4D4E-949C-FA2A1399B6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FC3661-1BDF-47E8-A672-17962F952619}">
  <ds:schemaRefs>
    <ds:schemaRef ds:uri="http://schemas.microsoft.com/sharepoint/v3/contenttype/forms"/>
  </ds:schemaRefs>
</ds:datastoreItem>
</file>

<file path=customXml/itemProps3.xml><?xml version="1.0" encoding="utf-8"?>
<ds:datastoreItem xmlns:ds="http://schemas.openxmlformats.org/officeDocument/2006/customXml" ds:itemID="{19C83704-1297-4FE4-874B-96CDDCB4F4F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Road trip photo album</Template>
  <TotalTime>264</TotalTime>
  <Words>562</Words>
  <Application>Microsoft Office PowerPoint</Application>
  <PresentationFormat>Widescreen</PresentationFormat>
  <Paragraphs>19</Paragraphs>
  <Slides>9</Slides>
  <Notes>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ADLaM Display</vt:lpstr>
      <vt:lpstr>Arial</vt:lpstr>
      <vt:lpstr>Calibri</vt:lpstr>
      <vt:lpstr>Franklin Gothic Book</vt:lpstr>
      <vt:lpstr>Rockwell Extra Bold</vt:lpstr>
      <vt:lpstr>Segoe WPC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Anisha Paturi</dc:creator>
  <cp:lastModifiedBy>Anisha Paturi</cp:lastModifiedBy>
  <cp:revision>6</cp:revision>
  <dcterms:created xsi:type="dcterms:W3CDTF">2025-05-30T14:03:16Z</dcterms:created>
  <dcterms:modified xsi:type="dcterms:W3CDTF">2025-06-06T03:13:56Z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